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0" r:id="rId1"/>
  </p:sldMasterIdLst>
  <p:notesMasterIdLst>
    <p:notesMasterId r:id="rId16"/>
  </p:notesMasterIdLst>
  <p:sldIdLst>
    <p:sldId id="256" r:id="rId2"/>
    <p:sldId id="258" r:id="rId3"/>
    <p:sldId id="260" r:id="rId4"/>
    <p:sldId id="261" r:id="rId5"/>
    <p:sldId id="262" r:id="rId6"/>
    <p:sldId id="263" r:id="rId7"/>
    <p:sldId id="265" r:id="rId8"/>
    <p:sldId id="266" r:id="rId9"/>
    <p:sldId id="267" r:id="rId10"/>
    <p:sldId id="272" r:id="rId11"/>
    <p:sldId id="275" r:id="rId12"/>
    <p:sldId id="276" r:id="rId13"/>
    <p:sldId id="277" r:id="rId14"/>
    <p:sldId id="278" r:id="rId15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Oswald" panose="00000500000000000000" pitchFamily="2" charset="0"/>
      <p:regular r:id="rId21"/>
      <p:bold r:id="rId22"/>
    </p:embeddedFont>
    <p:embeddedFont>
      <p:font typeface="Tinos" panose="020B060402020202020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E789191-7D90-4807-80B4-0E0CD8CFD100}">
  <a:tblStyle styleId="{FE789191-7D90-4807-80B4-0E0CD8CFD10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41" d="100"/>
          <a:sy n="141" d="100"/>
        </p:scale>
        <p:origin x="78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5ed75ccf_0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35ed75ccf_0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35ed75ccf_0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35ed75ccf_0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72713" y="333900"/>
            <a:ext cx="7798575" cy="4809601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912650" y="1915625"/>
            <a:ext cx="5469600" cy="1159800"/>
          </a:xfrm>
          <a:prstGeom prst="rect">
            <a:avLst/>
          </a:prstGeom>
          <a:effectLst>
            <a:outerShdw blurRad="14288" dist="9525" dir="162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4" descr="libro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1809500" y="1476000"/>
            <a:ext cx="6128100" cy="8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SzPts val="3000"/>
              <a:buChar char="◈"/>
              <a:defRPr b="1" i="1"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◆"/>
              <a:defRPr b="1" i="1"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◇"/>
              <a:defRPr b="1" i="1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⬥"/>
              <a:defRPr b="1" i="1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⬦"/>
              <a:defRPr b="1" i="1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⬦"/>
              <a:defRPr b="1" i="1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⬦"/>
              <a:defRPr b="1" i="1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⬦"/>
              <a:defRPr b="1" i="1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⬦"/>
              <a:defRPr b="1" i="1"/>
            </a:lvl9pPr>
          </a:lstStyle>
          <a:p>
            <a:endParaRPr/>
          </a:p>
        </p:txBody>
      </p:sp>
      <p:sp>
        <p:nvSpPr>
          <p:cNvPr id="20" name="Google Shape;20;p4"/>
          <p:cNvSpPr txBox="1"/>
          <p:nvPr/>
        </p:nvSpPr>
        <p:spPr>
          <a:xfrm>
            <a:off x="1705475" y="975394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rgbClr val="25212A"/>
                </a:solidFill>
                <a:latin typeface="Oswald"/>
                <a:ea typeface="Oswald"/>
                <a:cs typeface="Oswald"/>
                <a:sym typeface="Oswald"/>
              </a:rPr>
              <a:t>“</a:t>
            </a:r>
            <a:endParaRPr sz="9600" b="1">
              <a:solidFill>
                <a:srgbClr val="25212A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5" descr="libro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1556175" y="719375"/>
            <a:ext cx="661680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1556175" y="1378821"/>
            <a:ext cx="6616800" cy="30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93700">
              <a:spcBef>
                <a:spcPts val="600"/>
              </a:spcBef>
              <a:spcAft>
                <a:spcPts val="0"/>
              </a:spcAft>
              <a:buSzPts val="2600"/>
              <a:buChar char="◈"/>
              <a:defRPr sz="2600"/>
            </a:lvl1pPr>
            <a:lvl2pPr marL="914400" lvl="1" indent="-393700">
              <a:spcBef>
                <a:spcPts val="0"/>
              </a:spcBef>
              <a:spcAft>
                <a:spcPts val="0"/>
              </a:spcAft>
              <a:buSzPts val="2600"/>
              <a:buChar char="◆"/>
              <a:defRPr sz="2600"/>
            </a:lvl2pPr>
            <a:lvl3pPr marL="1371600" lvl="2" indent="-393700">
              <a:spcBef>
                <a:spcPts val="0"/>
              </a:spcBef>
              <a:spcAft>
                <a:spcPts val="0"/>
              </a:spcAft>
              <a:buSzPts val="2600"/>
              <a:buChar char="◇"/>
              <a:defRPr sz="2600"/>
            </a:lvl3pPr>
            <a:lvl4pPr marL="1828800" lvl="3" indent="-393700">
              <a:spcBef>
                <a:spcPts val="0"/>
              </a:spcBef>
              <a:spcAft>
                <a:spcPts val="0"/>
              </a:spcAft>
              <a:buSzPts val="2600"/>
              <a:buChar char="⬥"/>
              <a:defRPr sz="2600"/>
            </a:lvl4pPr>
            <a:lvl5pPr marL="2286000" lvl="4" indent="-393700">
              <a:spcBef>
                <a:spcPts val="0"/>
              </a:spcBef>
              <a:spcAft>
                <a:spcPts val="0"/>
              </a:spcAft>
              <a:buSzPts val="2600"/>
              <a:buChar char="⬦"/>
              <a:defRPr sz="2600"/>
            </a:lvl5pPr>
            <a:lvl6pPr marL="2743200" lvl="5" indent="-393700">
              <a:spcBef>
                <a:spcPts val="0"/>
              </a:spcBef>
              <a:spcAft>
                <a:spcPts val="0"/>
              </a:spcAft>
              <a:buSzPts val="2600"/>
              <a:buChar char="⬦"/>
              <a:defRPr sz="2600"/>
            </a:lvl6pPr>
            <a:lvl7pPr marL="3200400" lvl="6" indent="-393700">
              <a:spcBef>
                <a:spcPts val="0"/>
              </a:spcBef>
              <a:spcAft>
                <a:spcPts val="0"/>
              </a:spcAft>
              <a:buSzPts val="2600"/>
              <a:buChar char="⬦"/>
              <a:defRPr sz="2600"/>
            </a:lvl7pPr>
            <a:lvl8pPr marL="3657600" lvl="7" indent="-393700">
              <a:spcBef>
                <a:spcPts val="0"/>
              </a:spcBef>
              <a:spcAft>
                <a:spcPts val="0"/>
              </a:spcAft>
              <a:buSzPts val="2600"/>
              <a:buChar char="⬦"/>
              <a:defRPr sz="2600"/>
            </a:lvl8pPr>
            <a:lvl9pPr marL="4114800" lvl="8" indent="-393700">
              <a:spcBef>
                <a:spcPts val="0"/>
              </a:spcBef>
              <a:spcAft>
                <a:spcPts val="0"/>
              </a:spcAft>
              <a:buSzPts val="2600"/>
              <a:buChar char="⬦"/>
              <a:defRPr sz="26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7" name="Google Shape;27;p5"/>
          <p:cNvCxnSpPr/>
          <p:nvPr/>
        </p:nvCxnSpPr>
        <p:spPr>
          <a:xfrm>
            <a:off x="1664750" y="1357125"/>
            <a:ext cx="65262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29;p6" descr="libro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1556175" y="719375"/>
            <a:ext cx="661680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1"/>
          </p:nvPr>
        </p:nvSpPr>
        <p:spPr>
          <a:xfrm>
            <a:off x="1556175" y="1479375"/>
            <a:ext cx="3211800" cy="35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8300">
              <a:spcBef>
                <a:spcPts val="600"/>
              </a:spcBef>
              <a:spcAft>
                <a:spcPts val="0"/>
              </a:spcAft>
              <a:buSzPts val="2200"/>
              <a:buChar char="◈"/>
              <a:defRPr sz="22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◆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◇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⬥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⬦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⬦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⬦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⬦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⬦"/>
              <a:defRPr sz="2200"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2"/>
          </p:nvPr>
        </p:nvSpPr>
        <p:spPr>
          <a:xfrm>
            <a:off x="4961272" y="1479375"/>
            <a:ext cx="3211800" cy="35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8300">
              <a:spcBef>
                <a:spcPts val="600"/>
              </a:spcBef>
              <a:spcAft>
                <a:spcPts val="0"/>
              </a:spcAft>
              <a:buSzPts val="2200"/>
              <a:buChar char="◈"/>
              <a:defRPr sz="22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◆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◇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⬥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⬦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⬦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⬦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⬦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⬦"/>
              <a:defRPr sz="2200"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4" name="Google Shape;34;p6"/>
          <p:cNvCxnSpPr/>
          <p:nvPr/>
        </p:nvCxnSpPr>
        <p:spPr>
          <a:xfrm>
            <a:off x="1664750" y="1357125"/>
            <a:ext cx="65262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8" descr="libro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8"/>
          <p:cNvSpPr txBox="1">
            <a:spLocks noGrp="1"/>
          </p:cNvSpPr>
          <p:nvPr>
            <p:ph type="title"/>
          </p:nvPr>
        </p:nvSpPr>
        <p:spPr>
          <a:xfrm>
            <a:off x="1556175" y="719375"/>
            <a:ext cx="661680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7" name="Google Shape;47;p8"/>
          <p:cNvCxnSpPr/>
          <p:nvPr/>
        </p:nvCxnSpPr>
        <p:spPr>
          <a:xfrm>
            <a:off x="1664750" y="1357125"/>
            <a:ext cx="65262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9" descr="libro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9"/>
          <p:cNvSpPr txBox="1">
            <a:spLocks noGrp="1"/>
          </p:cNvSpPr>
          <p:nvPr>
            <p:ph type="body" idx="1"/>
          </p:nvPr>
        </p:nvSpPr>
        <p:spPr>
          <a:xfrm>
            <a:off x="1592350" y="3640275"/>
            <a:ext cx="65625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 i="1">
                <a:solidFill>
                  <a:srgbClr val="666666"/>
                </a:solidFill>
              </a:defRPr>
            </a:lvl1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2" name="Google Shape;52;p9"/>
          <p:cNvCxnSpPr/>
          <p:nvPr/>
        </p:nvCxnSpPr>
        <p:spPr>
          <a:xfrm>
            <a:off x="1706950" y="3643125"/>
            <a:ext cx="63213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1" descr="libro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Closed book">
  <p:cSld name="BLANK_1_1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flipH="1">
            <a:off x="672713" y="333900"/>
            <a:ext cx="7798575" cy="4809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10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556175" y="719375"/>
            <a:ext cx="6616800" cy="6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556175" y="1378821"/>
            <a:ext cx="6616800" cy="30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inos"/>
              <a:buChar char="◈"/>
              <a:defRPr sz="30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nos"/>
              <a:buChar char="◆"/>
              <a:defRPr sz="24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nos"/>
              <a:buChar char="◇"/>
              <a:defRPr sz="24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nos"/>
              <a:buChar char="⬥"/>
              <a:defRPr sz="18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nos"/>
              <a:buChar char="⬦"/>
              <a:defRPr sz="18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nos"/>
              <a:buChar char="⬦"/>
              <a:defRPr sz="18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nos"/>
              <a:buChar char="⬦"/>
              <a:defRPr sz="18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nos"/>
              <a:buChar char="⬦"/>
              <a:defRPr sz="18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nos"/>
              <a:buChar char="⬦"/>
              <a:defRPr sz="18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1pPr>
            <a:lvl2pPr lvl="1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2pPr>
            <a:lvl3pPr lvl="2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3pPr>
            <a:lvl4pPr lvl="3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4pPr>
            <a:lvl5pPr lvl="4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5pPr>
            <a:lvl6pPr lvl="5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6pPr>
            <a:lvl7pPr lvl="6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7pPr>
            <a:lvl8pPr lvl="7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8pPr>
            <a:lvl9pPr lvl="8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4" r:id="rId5"/>
    <p:sldLayoutId id="2147483655" r:id="rId6"/>
    <p:sldLayoutId id="2147483657" r:id="rId7"/>
    <p:sldLayoutId id="2147483659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>
            <a:spLocks noGrp="1"/>
          </p:cNvSpPr>
          <p:nvPr>
            <p:ph type="ctrTitle"/>
          </p:nvPr>
        </p:nvSpPr>
        <p:spPr>
          <a:xfrm>
            <a:off x="1912650" y="1915625"/>
            <a:ext cx="54696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Java Reflection</a:t>
            </a:r>
            <a:endParaRPr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0"/>
          <p:cNvSpPr txBox="1">
            <a:spLocks noGrp="1"/>
          </p:cNvSpPr>
          <p:nvPr>
            <p:ph type="title"/>
          </p:nvPr>
        </p:nvSpPr>
        <p:spPr>
          <a:xfrm>
            <a:off x="1556175" y="719375"/>
            <a:ext cx="661680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Ý NGHĨA</a:t>
            </a:r>
            <a:endParaRPr dirty="0"/>
          </a:p>
        </p:txBody>
      </p:sp>
      <p:sp>
        <p:nvSpPr>
          <p:cNvPr id="207" name="Google Shape;207;p30"/>
          <p:cNvSpPr/>
          <p:nvPr/>
        </p:nvSpPr>
        <p:spPr>
          <a:xfrm>
            <a:off x="1673700" y="1909250"/>
            <a:ext cx="2343900" cy="1838700"/>
          </a:xfrm>
          <a:prstGeom prst="homePlate">
            <a:avLst>
              <a:gd name="adj" fmla="val 30129"/>
            </a:avLst>
          </a:prstGeom>
          <a:solidFill>
            <a:srgbClr val="000000">
              <a:alpha val="9620"/>
            </a:srgbClr>
          </a:solidFill>
          <a:ln w="9525" cap="flat" cmpd="sng">
            <a:solidFill>
              <a:srgbClr val="B7B7B7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inos"/>
                <a:ea typeface="Tinos"/>
                <a:cs typeface="Tinos"/>
                <a:sym typeface="Tinos"/>
              </a:rPr>
              <a:t>first</a:t>
            </a:r>
            <a:endParaRPr sz="1800">
              <a:latin typeface="Tinos"/>
              <a:ea typeface="Tinos"/>
              <a:cs typeface="Tinos"/>
              <a:sym typeface="Tinos"/>
            </a:endParaRPr>
          </a:p>
        </p:txBody>
      </p:sp>
      <p:sp>
        <p:nvSpPr>
          <p:cNvPr id="208" name="Google Shape;208;p30"/>
          <p:cNvSpPr/>
          <p:nvPr/>
        </p:nvSpPr>
        <p:spPr>
          <a:xfrm>
            <a:off x="3706340" y="1909250"/>
            <a:ext cx="2389200" cy="1838700"/>
          </a:xfrm>
          <a:prstGeom prst="chevron">
            <a:avLst>
              <a:gd name="adj" fmla="val 29853"/>
            </a:avLst>
          </a:prstGeom>
          <a:solidFill>
            <a:srgbClr val="000000">
              <a:alpha val="9620"/>
            </a:srgbClr>
          </a:solidFill>
          <a:ln w="9525" cap="flat" cmpd="sng">
            <a:solidFill>
              <a:srgbClr val="B7B7B7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inos"/>
                <a:ea typeface="Tinos"/>
                <a:cs typeface="Tinos"/>
                <a:sym typeface="Tinos"/>
              </a:rPr>
              <a:t>second</a:t>
            </a:r>
            <a:endParaRPr sz="1800">
              <a:latin typeface="Tinos"/>
              <a:ea typeface="Tinos"/>
              <a:cs typeface="Tinos"/>
              <a:sym typeface="Tinos"/>
            </a:endParaRPr>
          </a:p>
        </p:txBody>
      </p:sp>
      <p:sp>
        <p:nvSpPr>
          <p:cNvPr id="209" name="Google Shape;209;p30"/>
          <p:cNvSpPr/>
          <p:nvPr/>
        </p:nvSpPr>
        <p:spPr>
          <a:xfrm>
            <a:off x="5784054" y="1909250"/>
            <a:ext cx="2389200" cy="1838700"/>
          </a:xfrm>
          <a:prstGeom prst="chevron">
            <a:avLst>
              <a:gd name="adj" fmla="val 29853"/>
            </a:avLst>
          </a:prstGeom>
          <a:solidFill>
            <a:srgbClr val="000000">
              <a:alpha val="9620"/>
            </a:srgbClr>
          </a:solidFill>
          <a:ln w="9525" cap="flat" cmpd="sng">
            <a:solidFill>
              <a:srgbClr val="B7B7B7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inos"/>
                <a:ea typeface="Tinos"/>
                <a:cs typeface="Tinos"/>
                <a:sym typeface="Tinos"/>
              </a:rPr>
              <a:t>last</a:t>
            </a:r>
            <a:endParaRPr sz="1800">
              <a:latin typeface="Tinos"/>
              <a:ea typeface="Tinos"/>
              <a:cs typeface="Tinos"/>
              <a:sym typeface="Tinos"/>
            </a:endParaRPr>
          </a:p>
        </p:txBody>
      </p:sp>
      <p:sp>
        <p:nvSpPr>
          <p:cNvPr id="210" name="Google Shape;210;p30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33"/>
          <p:cNvPicPr preferRelativeResize="0"/>
          <p:nvPr/>
        </p:nvPicPr>
        <p:blipFill rotWithShape="1">
          <a:blip r:embed="rId3">
            <a:alphaModFix/>
          </a:blip>
          <a:srcRect t="294" b="24239"/>
          <a:stretch/>
        </p:blipFill>
        <p:spPr>
          <a:xfrm>
            <a:off x="5110800" y="1138825"/>
            <a:ext cx="1610900" cy="2859899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33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236" name="Google Shape;236;p33"/>
          <p:cNvSpPr txBox="1">
            <a:spLocks noGrp="1"/>
          </p:cNvSpPr>
          <p:nvPr>
            <p:ph type="body" idx="4294967295"/>
          </p:nvPr>
        </p:nvSpPr>
        <p:spPr>
          <a:xfrm>
            <a:off x="1761225" y="823550"/>
            <a:ext cx="2172900" cy="22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b="1">
                <a:latin typeface="Oswald"/>
                <a:ea typeface="Oswald"/>
                <a:cs typeface="Oswald"/>
                <a:sym typeface="Oswald"/>
              </a:rPr>
              <a:t>MOBILE PROJECT</a:t>
            </a:r>
            <a:endParaRPr sz="1800" b="1"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Show and explain your web, app or software projects using these gadget templates.</a:t>
            </a:r>
            <a:endParaRPr sz="1800"/>
          </a:p>
        </p:txBody>
      </p:sp>
      <p:grpSp>
        <p:nvGrpSpPr>
          <p:cNvPr id="237" name="Google Shape;237;p33"/>
          <p:cNvGrpSpPr/>
          <p:nvPr/>
        </p:nvGrpSpPr>
        <p:grpSpPr>
          <a:xfrm>
            <a:off x="5073918" y="823548"/>
            <a:ext cx="1685635" cy="3496342"/>
            <a:chOff x="2547150" y="238125"/>
            <a:chExt cx="2525675" cy="5238750"/>
          </a:xfrm>
        </p:grpSpPr>
        <p:sp>
          <p:nvSpPr>
            <p:cNvPr id="238" name="Google Shape;238;p33"/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rgbClr val="000000">
                <a:alpha val="962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3"/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rgbClr val="000000">
                <a:alpha val="962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3"/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rgbClr val="000000">
                <a:alpha val="962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3"/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rgbClr val="000000">
                <a:alpha val="962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2494" y="1102334"/>
            <a:ext cx="2205118" cy="2940134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34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248" name="Google Shape;248;p34"/>
          <p:cNvSpPr txBox="1">
            <a:spLocks noGrp="1"/>
          </p:cNvSpPr>
          <p:nvPr>
            <p:ph type="body" idx="4294967295"/>
          </p:nvPr>
        </p:nvSpPr>
        <p:spPr>
          <a:xfrm>
            <a:off x="1761225" y="823550"/>
            <a:ext cx="2172900" cy="22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b="1">
                <a:latin typeface="Oswald"/>
                <a:ea typeface="Oswald"/>
                <a:cs typeface="Oswald"/>
                <a:sym typeface="Oswald"/>
              </a:rPr>
              <a:t>TABLET PROJECT</a:t>
            </a:r>
            <a:endParaRPr sz="1800" b="1"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Show and explain your web, app or software projects using these gadget templates.</a:t>
            </a:r>
            <a:endParaRPr sz="1800"/>
          </a:p>
        </p:txBody>
      </p:sp>
      <p:grpSp>
        <p:nvGrpSpPr>
          <p:cNvPr id="249" name="Google Shape;249;p34"/>
          <p:cNvGrpSpPr/>
          <p:nvPr/>
        </p:nvGrpSpPr>
        <p:grpSpPr>
          <a:xfrm>
            <a:off x="4685198" y="785109"/>
            <a:ext cx="2322893" cy="3584353"/>
            <a:chOff x="2112475" y="238125"/>
            <a:chExt cx="3395050" cy="5238750"/>
          </a:xfrm>
        </p:grpSpPr>
        <p:sp>
          <p:nvSpPr>
            <p:cNvPr id="250" name="Google Shape;250;p34"/>
            <p:cNvSpPr/>
            <p:nvPr/>
          </p:nvSpPr>
          <p:spPr>
            <a:xfrm>
              <a:off x="2112475" y="238125"/>
              <a:ext cx="3395050" cy="5238750"/>
            </a:xfrm>
            <a:custGeom>
              <a:avLst/>
              <a:gdLst/>
              <a:ahLst/>
              <a:cxnLst/>
              <a:rect l="l" t="t" r="r" b="b"/>
              <a:pathLst>
                <a:path w="135802" h="209550" extrusionOk="0">
                  <a:moveTo>
                    <a:pt x="132205" y="18886"/>
                  </a:moveTo>
                  <a:lnTo>
                    <a:pt x="132205" y="190364"/>
                  </a:lnTo>
                  <a:lnTo>
                    <a:pt x="3597" y="190364"/>
                  </a:lnTo>
                  <a:lnTo>
                    <a:pt x="3597" y="18886"/>
                  </a:lnTo>
                  <a:close/>
                  <a:moveTo>
                    <a:pt x="8019" y="0"/>
                  </a:moveTo>
                  <a:lnTo>
                    <a:pt x="7270" y="75"/>
                  </a:lnTo>
                  <a:lnTo>
                    <a:pt x="6445" y="150"/>
                  </a:lnTo>
                  <a:lnTo>
                    <a:pt x="5696" y="375"/>
                  </a:lnTo>
                  <a:lnTo>
                    <a:pt x="4946" y="600"/>
                  </a:lnTo>
                  <a:lnTo>
                    <a:pt x="4197" y="974"/>
                  </a:lnTo>
                  <a:lnTo>
                    <a:pt x="3522" y="1349"/>
                  </a:lnTo>
                  <a:lnTo>
                    <a:pt x="2923" y="1874"/>
                  </a:lnTo>
                  <a:lnTo>
                    <a:pt x="2323" y="2323"/>
                  </a:lnTo>
                  <a:lnTo>
                    <a:pt x="1874" y="2923"/>
                  </a:lnTo>
                  <a:lnTo>
                    <a:pt x="1349" y="3522"/>
                  </a:lnTo>
                  <a:lnTo>
                    <a:pt x="974" y="4197"/>
                  </a:lnTo>
                  <a:lnTo>
                    <a:pt x="600" y="4946"/>
                  </a:lnTo>
                  <a:lnTo>
                    <a:pt x="375" y="5696"/>
                  </a:lnTo>
                  <a:lnTo>
                    <a:pt x="150" y="6445"/>
                  </a:lnTo>
                  <a:lnTo>
                    <a:pt x="75" y="7270"/>
                  </a:lnTo>
                  <a:lnTo>
                    <a:pt x="0" y="8019"/>
                  </a:lnTo>
                  <a:lnTo>
                    <a:pt x="0" y="201531"/>
                  </a:lnTo>
                  <a:lnTo>
                    <a:pt x="75" y="202280"/>
                  </a:lnTo>
                  <a:lnTo>
                    <a:pt x="150" y="203105"/>
                  </a:lnTo>
                  <a:lnTo>
                    <a:pt x="375" y="203854"/>
                  </a:lnTo>
                  <a:lnTo>
                    <a:pt x="600" y="204604"/>
                  </a:lnTo>
                  <a:lnTo>
                    <a:pt x="974" y="205353"/>
                  </a:lnTo>
                  <a:lnTo>
                    <a:pt x="1349" y="206028"/>
                  </a:lnTo>
                  <a:lnTo>
                    <a:pt x="1874" y="206627"/>
                  </a:lnTo>
                  <a:lnTo>
                    <a:pt x="2323" y="207227"/>
                  </a:lnTo>
                  <a:lnTo>
                    <a:pt x="2923" y="207676"/>
                  </a:lnTo>
                  <a:lnTo>
                    <a:pt x="3522" y="208201"/>
                  </a:lnTo>
                  <a:lnTo>
                    <a:pt x="4197" y="208576"/>
                  </a:lnTo>
                  <a:lnTo>
                    <a:pt x="4946" y="208950"/>
                  </a:lnTo>
                  <a:lnTo>
                    <a:pt x="5696" y="209175"/>
                  </a:lnTo>
                  <a:lnTo>
                    <a:pt x="6445" y="209400"/>
                  </a:lnTo>
                  <a:lnTo>
                    <a:pt x="7270" y="209475"/>
                  </a:lnTo>
                  <a:lnTo>
                    <a:pt x="8019" y="209550"/>
                  </a:lnTo>
                  <a:lnTo>
                    <a:pt x="127783" y="209550"/>
                  </a:lnTo>
                  <a:lnTo>
                    <a:pt x="128532" y="209475"/>
                  </a:lnTo>
                  <a:lnTo>
                    <a:pt x="129357" y="209400"/>
                  </a:lnTo>
                  <a:lnTo>
                    <a:pt x="130106" y="209175"/>
                  </a:lnTo>
                  <a:lnTo>
                    <a:pt x="130856" y="208950"/>
                  </a:lnTo>
                  <a:lnTo>
                    <a:pt x="131605" y="208576"/>
                  </a:lnTo>
                  <a:lnTo>
                    <a:pt x="132280" y="208201"/>
                  </a:lnTo>
                  <a:lnTo>
                    <a:pt x="132879" y="207676"/>
                  </a:lnTo>
                  <a:lnTo>
                    <a:pt x="133479" y="207227"/>
                  </a:lnTo>
                  <a:lnTo>
                    <a:pt x="133928" y="206627"/>
                  </a:lnTo>
                  <a:lnTo>
                    <a:pt x="134453" y="206028"/>
                  </a:lnTo>
                  <a:lnTo>
                    <a:pt x="134828" y="205353"/>
                  </a:lnTo>
                  <a:lnTo>
                    <a:pt x="135202" y="204604"/>
                  </a:lnTo>
                  <a:lnTo>
                    <a:pt x="135427" y="203854"/>
                  </a:lnTo>
                  <a:lnTo>
                    <a:pt x="135652" y="203105"/>
                  </a:lnTo>
                  <a:lnTo>
                    <a:pt x="135727" y="202280"/>
                  </a:lnTo>
                  <a:lnTo>
                    <a:pt x="135802" y="201531"/>
                  </a:lnTo>
                  <a:lnTo>
                    <a:pt x="135802" y="8019"/>
                  </a:lnTo>
                  <a:lnTo>
                    <a:pt x="135727" y="7270"/>
                  </a:lnTo>
                  <a:lnTo>
                    <a:pt x="135652" y="6445"/>
                  </a:lnTo>
                  <a:lnTo>
                    <a:pt x="135427" y="5696"/>
                  </a:lnTo>
                  <a:lnTo>
                    <a:pt x="135202" y="4946"/>
                  </a:lnTo>
                  <a:lnTo>
                    <a:pt x="134828" y="4197"/>
                  </a:lnTo>
                  <a:lnTo>
                    <a:pt x="134453" y="3522"/>
                  </a:lnTo>
                  <a:lnTo>
                    <a:pt x="133928" y="2923"/>
                  </a:lnTo>
                  <a:lnTo>
                    <a:pt x="133479" y="2323"/>
                  </a:lnTo>
                  <a:lnTo>
                    <a:pt x="132879" y="1874"/>
                  </a:lnTo>
                  <a:lnTo>
                    <a:pt x="132280" y="1349"/>
                  </a:lnTo>
                  <a:lnTo>
                    <a:pt x="131605" y="974"/>
                  </a:lnTo>
                  <a:lnTo>
                    <a:pt x="130856" y="600"/>
                  </a:lnTo>
                  <a:lnTo>
                    <a:pt x="130106" y="375"/>
                  </a:lnTo>
                  <a:lnTo>
                    <a:pt x="129357" y="150"/>
                  </a:lnTo>
                  <a:lnTo>
                    <a:pt x="128532" y="75"/>
                  </a:lnTo>
                  <a:lnTo>
                    <a:pt x="127783" y="0"/>
                  </a:lnTo>
                  <a:close/>
                </a:path>
              </a:pathLst>
            </a:custGeom>
            <a:solidFill>
              <a:srgbClr val="000000">
                <a:alpha val="962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4"/>
            <p:cNvSpPr/>
            <p:nvPr/>
          </p:nvSpPr>
          <p:spPr>
            <a:xfrm>
              <a:off x="3671350" y="5147100"/>
              <a:ext cx="279175" cy="179900"/>
            </a:xfrm>
            <a:custGeom>
              <a:avLst/>
              <a:gdLst/>
              <a:ahLst/>
              <a:cxnLst/>
              <a:rect l="l" t="t" r="r" b="b"/>
              <a:pathLst>
                <a:path w="11167" h="7196" extrusionOk="0">
                  <a:moveTo>
                    <a:pt x="3597" y="0"/>
                  </a:moveTo>
                  <a:lnTo>
                    <a:pt x="2848" y="75"/>
                  </a:lnTo>
                  <a:lnTo>
                    <a:pt x="2173" y="300"/>
                  </a:lnTo>
                  <a:lnTo>
                    <a:pt x="1574" y="600"/>
                  </a:lnTo>
                  <a:lnTo>
                    <a:pt x="1049" y="1050"/>
                  </a:lnTo>
                  <a:lnTo>
                    <a:pt x="600" y="1574"/>
                  </a:lnTo>
                  <a:lnTo>
                    <a:pt x="300" y="2174"/>
                  </a:lnTo>
                  <a:lnTo>
                    <a:pt x="75" y="2848"/>
                  </a:lnTo>
                  <a:lnTo>
                    <a:pt x="0" y="3598"/>
                  </a:lnTo>
                  <a:lnTo>
                    <a:pt x="75" y="4347"/>
                  </a:lnTo>
                  <a:lnTo>
                    <a:pt x="300" y="5022"/>
                  </a:lnTo>
                  <a:lnTo>
                    <a:pt x="600" y="5621"/>
                  </a:lnTo>
                  <a:lnTo>
                    <a:pt x="1049" y="6146"/>
                  </a:lnTo>
                  <a:lnTo>
                    <a:pt x="1574" y="6596"/>
                  </a:lnTo>
                  <a:lnTo>
                    <a:pt x="2173" y="6896"/>
                  </a:lnTo>
                  <a:lnTo>
                    <a:pt x="2848" y="7120"/>
                  </a:lnTo>
                  <a:lnTo>
                    <a:pt x="3597" y="7195"/>
                  </a:lnTo>
                  <a:lnTo>
                    <a:pt x="7644" y="7195"/>
                  </a:lnTo>
                  <a:lnTo>
                    <a:pt x="8319" y="7120"/>
                  </a:lnTo>
                  <a:lnTo>
                    <a:pt x="8994" y="6896"/>
                  </a:lnTo>
                  <a:lnTo>
                    <a:pt x="9593" y="6596"/>
                  </a:lnTo>
                  <a:lnTo>
                    <a:pt x="10118" y="6146"/>
                  </a:lnTo>
                  <a:lnTo>
                    <a:pt x="10567" y="5621"/>
                  </a:lnTo>
                  <a:lnTo>
                    <a:pt x="10867" y="5022"/>
                  </a:lnTo>
                  <a:lnTo>
                    <a:pt x="11092" y="4347"/>
                  </a:lnTo>
                  <a:lnTo>
                    <a:pt x="11167" y="3598"/>
                  </a:lnTo>
                  <a:lnTo>
                    <a:pt x="11092" y="2848"/>
                  </a:lnTo>
                  <a:lnTo>
                    <a:pt x="10867" y="2174"/>
                  </a:lnTo>
                  <a:lnTo>
                    <a:pt x="10567" y="1574"/>
                  </a:lnTo>
                  <a:lnTo>
                    <a:pt x="10118" y="1050"/>
                  </a:lnTo>
                  <a:lnTo>
                    <a:pt x="9593" y="600"/>
                  </a:lnTo>
                  <a:lnTo>
                    <a:pt x="8994" y="300"/>
                  </a:lnTo>
                  <a:lnTo>
                    <a:pt x="8319" y="75"/>
                  </a:lnTo>
                  <a:lnTo>
                    <a:pt x="7644" y="0"/>
                  </a:lnTo>
                  <a:close/>
                </a:path>
              </a:pathLst>
            </a:custGeom>
            <a:solidFill>
              <a:srgbClr val="000000">
                <a:alpha val="962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4"/>
            <p:cNvSpPr/>
            <p:nvPr/>
          </p:nvSpPr>
          <p:spPr>
            <a:xfrm>
              <a:off x="3650725" y="446100"/>
              <a:ext cx="54375" cy="54350"/>
            </a:xfrm>
            <a:custGeom>
              <a:avLst/>
              <a:gdLst/>
              <a:ahLst/>
              <a:cxnLst/>
              <a:rect l="l" t="t" r="r" b="b"/>
              <a:pathLst>
                <a:path w="2175" h="2174" extrusionOk="0">
                  <a:moveTo>
                    <a:pt x="1125" y="0"/>
                  </a:moveTo>
                  <a:lnTo>
                    <a:pt x="825" y="75"/>
                  </a:lnTo>
                  <a:lnTo>
                    <a:pt x="675" y="75"/>
                  </a:lnTo>
                  <a:lnTo>
                    <a:pt x="450" y="225"/>
                  </a:lnTo>
                  <a:lnTo>
                    <a:pt x="300" y="300"/>
                  </a:lnTo>
                  <a:lnTo>
                    <a:pt x="225" y="525"/>
                  </a:lnTo>
                  <a:lnTo>
                    <a:pt x="76" y="675"/>
                  </a:lnTo>
                  <a:lnTo>
                    <a:pt x="1" y="824"/>
                  </a:lnTo>
                  <a:lnTo>
                    <a:pt x="1" y="1124"/>
                  </a:lnTo>
                  <a:lnTo>
                    <a:pt x="1" y="1349"/>
                  </a:lnTo>
                  <a:lnTo>
                    <a:pt x="76" y="1499"/>
                  </a:lnTo>
                  <a:lnTo>
                    <a:pt x="225" y="1649"/>
                  </a:lnTo>
                  <a:lnTo>
                    <a:pt x="300" y="1874"/>
                  </a:lnTo>
                  <a:lnTo>
                    <a:pt x="450" y="2024"/>
                  </a:lnTo>
                  <a:lnTo>
                    <a:pt x="675" y="2099"/>
                  </a:lnTo>
                  <a:lnTo>
                    <a:pt x="825" y="2173"/>
                  </a:lnTo>
                  <a:lnTo>
                    <a:pt x="1275" y="2173"/>
                  </a:lnTo>
                  <a:lnTo>
                    <a:pt x="1500" y="2099"/>
                  </a:lnTo>
                  <a:lnTo>
                    <a:pt x="1649" y="2024"/>
                  </a:lnTo>
                  <a:lnTo>
                    <a:pt x="1799" y="1874"/>
                  </a:lnTo>
                  <a:lnTo>
                    <a:pt x="1949" y="1649"/>
                  </a:lnTo>
                  <a:lnTo>
                    <a:pt x="2099" y="1499"/>
                  </a:lnTo>
                  <a:lnTo>
                    <a:pt x="2099" y="1349"/>
                  </a:lnTo>
                  <a:lnTo>
                    <a:pt x="2174" y="1124"/>
                  </a:lnTo>
                  <a:lnTo>
                    <a:pt x="2099" y="824"/>
                  </a:lnTo>
                  <a:lnTo>
                    <a:pt x="2099" y="675"/>
                  </a:lnTo>
                  <a:lnTo>
                    <a:pt x="1949" y="525"/>
                  </a:lnTo>
                  <a:lnTo>
                    <a:pt x="1799" y="300"/>
                  </a:lnTo>
                  <a:lnTo>
                    <a:pt x="1649" y="225"/>
                  </a:lnTo>
                  <a:lnTo>
                    <a:pt x="1500" y="75"/>
                  </a:lnTo>
                  <a:lnTo>
                    <a:pt x="1275" y="75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rgbClr val="000000">
                <a:alpha val="962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4"/>
            <p:cNvSpPr/>
            <p:nvPr/>
          </p:nvSpPr>
          <p:spPr>
            <a:xfrm>
              <a:off x="3761275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4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0" y="1200"/>
                  </a:lnTo>
                  <a:lnTo>
                    <a:pt x="75" y="1575"/>
                  </a:lnTo>
                  <a:lnTo>
                    <a:pt x="0" y="2024"/>
                  </a:lnTo>
                  <a:lnTo>
                    <a:pt x="75" y="2399"/>
                  </a:lnTo>
                  <a:lnTo>
                    <a:pt x="150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4" y="3973"/>
                  </a:lnTo>
                  <a:lnTo>
                    <a:pt x="2399" y="3973"/>
                  </a:lnTo>
                  <a:lnTo>
                    <a:pt x="2773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3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rgbClr val="000000">
                <a:alpha val="962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p35"/>
          <p:cNvPicPr preferRelativeResize="0"/>
          <p:nvPr/>
        </p:nvPicPr>
        <p:blipFill rotWithShape="1">
          <a:blip r:embed="rId3">
            <a:alphaModFix/>
          </a:blip>
          <a:srcRect b="6620"/>
          <a:stretch/>
        </p:blipFill>
        <p:spPr>
          <a:xfrm>
            <a:off x="4314700" y="1387850"/>
            <a:ext cx="3530550" cy="2242675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35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260" name="Google Shape;260;p35"/>
          <p:cNvSpPr txBox="1">
            <a:spLocks noGrp="1"/>
          </p:cNvSpPr>
          <p:nvPr>
            <p:ph type="body" idx="4294967295"/>
          </p:nvPr>
        </p:nvSpPr>
        <p:spPr>
          <a:xfrm>
            <a:off x="1761225" y="823550"/>
            <a:ext cx="2172900" cy="22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b="1">
                <a:latin typeface="Oswald"/>
                <a:ea typeface="Oswald"/>
                <a:cs typeface="Oswald"/>
                <a:sym typeface="Oswald"/>
              </a:rPr>
              <a:t>DESKTOP PROJECT</a:t>
            </a:r>
            <a:endParaRPr sz="1800" b="1"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Show and explain your web, app or software projects using these gadget templates.</a:t>
            </a:r>
            <a:endParaRPr sz="1800"/>
          </a:p>
        </p:txBody>
      </p:sp>
      <p:grpSp>
        <p:nvGrpSpPr>
          <p:cNvPr id="261" name="Google Shape;261;p35"/>
          <p:cNvGrpSpPr/>
          <p:nvPr/>
        </p:nvGrpSpPr>
        <p:grpSpPr>
          <a:xfrm>
            <a:off x="3807524" y="1241129"/>
            <a:ext cx="4542205" cy="2668921"/>
            <a:chOff x="1177450" y="241631"/>
            <a:chExt cx="6173152" cy="3627237"/>
          </a:xfrm>
        </p:grpSpPr>
        <p:sp>
          <p:nvSpPr>
            <p:cNvPr id="262" name="Google Shape;262;p35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rgbClr val="000000">
                <a:alpha val="962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Google Shape;263;p35"/>
            <p:cNvSpPr/>
            <p:nvPr/>
          </p:nvSpPr>
          <p:spPr>
            <a:xfrm>
              <a:off x="1177450" y="3773690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62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" name="Google Shape;264;p35"/>
            <p:cNvSpPr/>
            <p:nvPr/>
          </p:nvSpPr>
          <p:spPr>
            <a:xfrm>
              <a:off x="1177450" y="3697547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62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" name="Google Shape;265;p35"/>
            <p:cNvSpPr/>
            <p:nvPr/>
          </p:nvSpPr>
          <p:spPr>
            <a:xfrm>
              <a:off x="3806350" y="3697547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62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6" descr="photo-1434030216411-0b793f4b4173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88100" y="1158825"/>
            <a:ext cx="2746500" cy="2746500"/>
          </a:xfrm>
          <a:prstGeom prst="ellipse">
            <a:avLst/>
          </a:prstGeom>
          <a:noFill/>
          <a:ln>
            <a:noFill/>
          </a:ln>
          <a:effectLst>
            <a:outerShdw blurRad="14288" dist="9525" dir="16200000" algn="bl" rotWithShape="0">
              <a:schemeClr val="dk1">
                <a:alpha val="50000"/>
              </a:schemeClr>
            </a:outerShdw>
          </a:effectLst>
        </p:spPr>
      </p:pic>
      <p:sp>
        <p:nvSpPr>
          <p:cNvPr id="271" name="Google Shape;271;p36"/>
          <p:cNvSpPr txBox="1">
            <a:spLocks noGrp="1"/>
          </p:cNvSpPr>
          <p:nvPr>
            <p:ph type="ctrTitle" idx="4294967295"/>
          </p:nvPr>
        </p:nvSpPr>
        <p:spPr>
          <a:xfrm>
            <a:off x="1087575" y="1278550"/>
            <a:ext cx="3234300" cy="1159800"/>
          </a:xfrm>
          <a:prstGeom prst="rect">
            <a:avLst/>
          </a:prstGeom>
          <a:effectLst>
            <a:outerShdw blurRad="14288" dist="9525" dir="162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accent6"/>
                </a:solidFill>
              </a:rPr>
              <a:t>THANKS!</a:t>
            </a:r>
            <a:endParaRPr sz="6000">
              <a:solidFill>
                <a:schemeClr val="accent6"/>
              </a:solidFill>
            </a:endParaRPr>
          </a:p>
        </p:txBody>
      </p:sp>
      <p:sp>
        <p:nvSpPr>
          <p:cNvPr id="272" name="Google Shape;272;p36"/>
          <p:cNvSpPr txBox="1">
            <a:spLocks noGrp="1"/>
          </p:cNvSpPr>
          <p:nvPr>
            <p:ph type="subTitle" idx="4294967295"/>
          </p:nvPr>
        </p:nvSpPr>
        <p:spPr>
          <a:xfrm>
            <a:off x="1087500" y="2249575"/>
            <a:ext cx="3234300" cy="1680900"/>
          </a:xfrm>
          <a:prstGeom prst="rect">
            <a:avLst/>
          </a:prstGeom>
          <a:effectLst>
            <a:outerShdw blurRad="14288" dist="9525" dir="162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accent6"/>
                </a:solidFill>
              </a:rPr>
              <a:t>Any questions?</a:t>
            </a:r>
            <a:endParaRPr sz="1800" b="1" dirty="0">
              <a:solidFill>
                <a:schemeClr val="accent6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dirty="0">
                <a:solidFill>
                  <a:schemeClr val="accent6"/>
                </a:solidFill>
              </a:rPr>
              <a:t>You can find me at @username &amp; user@mail.me</a:t>
            </a:r>
            <a:endParaRPr sz="1800" b="1" dirty="0"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6" descr="photo-1434030216411-0b793f4b4173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7700" y="1158825"/>
            <a:ext cx="2746650" cy="2746650"/>
          </a:xfrm>
          <a:prstGeom prst="rect">
            <a:avLst/>
          </a:prstGeom>
          <a:noFill/>
          <a:ln w="114300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  <a:effectLst>
            <a:outerShdw dist="38100" dir="2700000" algn="bl" rotWithShape="0">
              <a:schemeClr val="dk1">
                <a:alpha val="12000"/>
              </a:schemeClr>
            </a:outerShdw>
          </a:effectLst>
        </p:spPr>
      </p:pic>
      <p:sp>
        <p:nvSpPr>
          <p:cNvPr id="84" name="Google Shape;84;p16"/>
          <p:cNvSpPr txBox="1">
            <a:spLocks noGrp="1"/>
          </p:cNvSpPr>
          <p:nvPr>
            <p:ph type="ctrTitle" idx="4294967295"/>
          </p:nvPr>
        </p:nvSpPr>
        <p:spPr>
          <a:xfrm>
            <a:off x="1544774" y="1049950"/>
            <a:ext cx="3392985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Khái Niệm</a:t>
            </a:r>
            <a:endParaRPr sz="6000" dirty="0"/>
          </a:p>
        </p:txBody>
      </p:sp>
      <p:sp>
        <p:nvSpPr>
          <p:cNvPr id="85" name="Google Shape;85;p16"/>
          <p:cNvSpPr txBox="1">
            <a:spLocks noGrp="1"/>
          </p:cNvSpPr>
          <p:nvPr>
            <p:ph type="subTitle" idx="4294967295"/>
          </p:nvPr>
        </p:nvSpPr>
        <p:spPr>
          <a:xfrm>
            <a:off x="1544700" y="2249575"/>
            <a:ext cx="3234300" cy="168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b="1" dirty="0"/>
              <a:t>I am Jayden Smith</a:t>
            </a:r>
            <a:endParaRPr sz="1800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dirty="0"/>
              <a:t>I am here because I love to give presentations. </a:t>
            </a:r>
            <a:endParaRPr sz="18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dirty="0"/>
              <a:t>You can find me at @username</a:t>
            </a:r>
            <a:endParaRPr sz="1800" b="1" dirty="0"/>
          </a:p>
        </p:txBody>
      </p:sp>
      <p:sp>
        <p:nvSpPr>
          <p:cNvPr id="86" name="Google Shape;86;p16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>
            <a:spLocks noGrp="1"/>
          </p:cNvSpPr>
          <p:nvPr>
            <p:ph type="body" idx="1"/>
          </p:nvPr>
        </p:nvSpPr>
        <p:spPr>
          <a:xfrm>
            <a:off x="1809500" y="1476000"/>
            <a:ext cx="6128100" cy="8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Quotations are commonly printed as a means of inspiration and to invoke philosophical thoughts from the reader.</a:t>
            </a:r>
            <a:endParaRPr/>
          </a:p>
        </p:txBody>
      </p:sp>
      <p:sp>
        <p:nvSpPr>
          <p:cNvPr id="99" name="Google Shape;99;p18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>
            <a:spLocks noGrp="1"/>
          </p:cNvSpPr>
          <p:nvPr>
            <p:ph type="title"/>
          </p:nvPr>
        </p:nvSpPr>
        <p:spPr>
          <a:xfrm>
            <a:off x="1556175" y="719375"/>
            <a:ext cx="661680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SLIDE TITLE</a:t>
            </a:r>
            <a:endParaRPr/>
          </a:p>
        </p:txBody>
      </p:sp>
      <p:sp>
        <p:nvSpPr>
          <p:cNvPr id="105" name="Google Shape;105;p19"/>
          <p:cNvSpPr txBox="1">
            <a:spLocks noGrp="1"/>
          </p:cNvSpPr>
          <p:nvPr>
            <p:ph type="body" idx="1"/>
          </p:nvPr>
        </p:nvSpPr>
        <p:spPr>
          <a:xfrm>
            <a:off x="1556175" y="1378821"/>
            <a:ext cx="6616800" cy="30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93700" algn="l" rtl="0">
              <a:spcBef>
                <a:spcPts val="600"/>
              </a:spcBef>
              <a:spcAft>
                <a:spcPts val="0"/>
              </a:spcAft>
              <a:buSzPts val="2600"/>
              <a:buChar char="◈"/>
            </a:pPr>
            <a:r>
              <a:rPr lang="en"/>
              <a:t>Here you have a list of items</a:t>
            </a:r>
            <a:endParaRPr/>
          </a:p>
          <a:p>
            <a:pPr marL="457200" lvl="0" indent="-393700" algn="l" rtl="0">
              <a:spcBef>
                <a:spcPts val="0"/>
              </a:spcBef>
              <a:spcAft>
                <a:spcPts val="0"/>
              </a:spcAft>
              <a:buSzPts val="2600"/>
              <a:buChar char="◈"/>
            </a:pPr>
            <a:r>
              <a:rPr lang="en"/>
              <a:t>And some text</a:t>
            </a:r>
            <a:endParaRPr/>
          </a:p>
          <a:p>
            <a:pPr marL="457200" lvl="0" indent="-393700" algn="l" rtl="0">
              <a:spcBef>
                <a:spcPts val="0"/>
              </a:spcBef>
              <a:spcAft>
                <a:spcPts val="0"/>
              </a:spcAft>
              <a:buSzPts val="2600"/>
              <a:buChar char="◈"/>
            </a:pPr>
            <a:r>
              <a:rPr lang="en"/>
              <a:t>But remember not to overload your slides with content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Your audience will listen to you or read the content, but won’t do both. </a:t>
            </a:r>
            <a:endParaRPr/>
          </a:p>
        </p:txBody>
      </p:sp>
      <p:sp>
        <p:nvSpPr>
          <p:cNvPr id="106" name="Google Shape;106;p19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>
            <a:spLocks noGrp="1"/>
          </p:cNvSpPr>
          <p:nvPr>
            <p:ph type="ctrTitle" idx="4294967295"/>
          </p:nvPr>
        </p:nvSpPr>
        <p:spPr>
          <a:xfrm>
            <a:off x="1753075" y="2421550"/>
            <a:ext cx="56379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Cú Pháp</a:t>
            </a:r>
            <a:endParaRPr sz="6000" dirty="0"/>
          </a:p>
        </p:txBody>
      </p:sp>
      <p:sp>
        <p:nvSpPr>
          <p:cNvPr id="112" name="Google Shape;112;p20"/>
          <p:cNvSpPr txBox="1">
            <a:spLocks noGrp="1"/>
          </p:cNvSpPr>
          <p:nvPr>
            <p:ph type="subTitle" idx="4294967295"/>
          </p:nvPr>
        </p:nvSpPr>
        <p:spPr>
          <a:xfrm>
            <a:off x="1753075" y="3335355"/>
            <a:ext cx="56379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i="1" dirty="0">
                <a:solidFill>
                  <a:srgbClr val="666666"/>
                </a:solidFill>
              </a:rPr>
              <a:t>Bring the attention of your audience over a key concept using icons or illustrations</a:t>
            </a:r>
            <a:endParaRPr sz="1800" i="1" dirty="0">
              <a:solidFill>
                <a:srgbClr val="666666"/>
              </a:solidFill>
            </a:endParaRPr>
          </a:p>
        </p:txBody>
      </p:sp>
      <p:sp>
        <p:nvSpPr>
          <p:cNvPr id="113" name="Google Shape;113;p20"/>
          <p:cNvSpPr/>
          <p:nvPr/>
        </p:nvSpPr>
        <p:spPr>
          <a:xfrm>
            <a:off x="3006036" y="993135"/>
            <a:ext cx="1145591" cy="1160843"/>
          </a:xfrm>
          <a:custGeom>
            <a:avLst/>
            <a:gdLst/>
            <a:ahLst/>
            <a:cxnLst/>
            <a:rect l="l" t="t" r="r" b="b"/>
            <a:pathLst>
              <a:path w="16449" h="16668" extrusionOk="0">
                <a:moveTo>
                  <a:pt x="12288" y="1995"/>
                </a:moveTo>
                <a:lnTo>
                  <a:pt x="12093" y="2117"/>
                </a:lnTo>
                <a:lnTo>
                  <a:pt x="11923" y="2239"/>
                </a:lnTo>
                <a:lnTo>
                  <a:pt x="11655" y="2531"/>
                </a:lnTo>
                <a:lnTo>
                  <a:pt x="11461" y="2433"/>
                </a:lnTo>
                <a:lnTo>
                  <a:pt x="11874" y="2214"/>
                </a:lnTo>
                <a:lnTo>
                  <a:pt x="12288" y="1995"/>
                </a:lnTo>
                <a:close/>
                <a:moveTo>
                  <a:pt x="13261" y="2239"/>
                </a:moveTo>
                <a:lnTo>
                  <a:pt x="13359" y="2263"/>
                </a:lnTo>
                <a:lnTo>
                  <a:pt x="13456" y="2287"/>
                </a:lnTo>
                <a:lnTo>
                  <a:pt x="13529" y="2336"/>
                </a:lnTo>
                <a:lnTo>
                  <a:pt x="13578" y="2433"/>
                </a:lnTo>
                <a:lnTo>
                  <a:pt x="13626" y="2531"/>
                </a:lnTo>
                <a:lnTo>
                  <a:pt x="13675" y="2725"/>
                </a:lnTo>
                <a:lnTo>
                  <a:pt x="13651" y="2896"/>
                </a:lnTo>
                <a:lnTo>
                  <a:pt x="13626" y="3090"/>
                </a:lnTo>
                <a:lnTo>
                  <a:pt x="13578" y="3285"/>
                </a:lnTo>
                <a:lnTo>
                  <a:pt x="13480" y="3480"/>
                </a:lnTo>
                <a:lnTo>
                  <a:pt x="13383" y="3650"/>
                </a:lnTo>
                <a:lnTo>
                  <a:pt x="13188" y="4015"/>
                </a:lnTo>
                <a:lnTo>
                  <a:pt x="12969" y="3674"/>
                </a:lnTo>
                <a:lnTo>
                  <a:pt x="12702" y="3358"/>
                </a:lnTo>
                <a:lnTo>
                  <a:pt x="12410" y="3066"/>
                </a:lnTo>
                <a:lnTo>
                  <a:pt x="12093" y="2823"/>
                </a:lnTo>
                <a:lnTo>
                  <a:pt x="12288" y="2677"/>
                </a:lnTo>
                <a:lnTo>
                  <a:pt x="12483" y="2531"/>
                </a:lnTo>
                <a:lnTo>
                  <a:pt x="12726" y="2385"/>
                </a:lnTo>
                <a:lnTo>
                  <a:pt x="12945" y="2287"/>
                </a:lnTo>
                <a:lnTo>
                  <a:pt x="13164" y="2239"/>
                </a:lnTo>
                <a:close/>
                <a:moveTo>
                  <a:pt x="7981" y="3699"/>
                </a:moveTo>
                <a:lnTo>
                  <a:pt x="7981" y="3723"/>
                </a:lnTo>
                <a:lnTo>
                  <a:pt x="7932" y="3723"/>
                </a:lnTo>
                <a:lnTo>
                  <a:pt x="7908" y="3747"/>
                </a:lnTo>
                <a:lnTo>
                  <a:pt x="7835" y="3796"/>
                </a:lnTo>
                <a:lnTo>
                  <a:pt x="7786" y="3845"/>
                </a:lnTo>
                <a:lnTo>
                  <a:pt x="7738" y="3918"/>
                </a:lnTo>
                <a:lnTo>
                  <a:pt x="7689" y="3991"/>
                </a:lnTo>
                <a:lnTo>
                  <a:pt x="7689" y="4064"/>
                </a:lnTo>
                <a:lnTo>
                  <a:pt x="7689" y="4088"/>
                </a:lnTo>
                <a:lnTo>
                  <a:pt x="7689" y="4112"/>
                </a:lnTo>
                <a:lnTo>
                  <a:pt x="7689" y="4137"/>
                </a:lnTo>
                <a:lnTo>
                  <a:pt x="7689" y="4161"/>
                </a:lnTo>
                <a:lnTo>
                  <a:pt x="7689" y="4307"/>
                </a:lnTo>
                <a:lnTo>
                  <a:pt x="7738" y="4453"/>
                </a:lnTo>
                <a:lnTo>
                  <a:pt x="7786" y="4526"/>
                </a:lnTo>
                <a:lnTo>
                  <a:pt x="7859" y="4574"/>
                </a:lnTo>
                <a:lnTo>
                  <a:pt x="8030" y="4672"/>
                </a:lnTo>
                <a:lnTo>
                  <a:pt x="8176" y="4720"/>
                </a:lnTo>
                <a:lnTo>
                  <a:pt x="8297" y="4720"/>
                </a:lnTo>
                <a:lnTo>
                  <a:pt x="8395" y="4696"/>
                </a:lnTo>
                <a:lnTo>
                  <a:pt x="8492" y="4672"/>
                </a:lnTo>
                <a:lnTo>
                  <a:pt x="8589" y="4599"/>
                </a:lnTo>
                <a:lnTo>
                  <a:pt x="8662" y="4526"/>
                </a:lnTo>
                <a:lnTo>
                  <a:pt x="8711" y="4429"/>
                </a:lnTo>
                <a:lnTo>
                  <a:pt x="8711" y="4307"/>
                </a:lnTo>
                <a:lnTo>
                  <a:pt x="8711" y="4185"/>
                </a:lnTo>
                <a:lnTo>
                  <a:pt x="8662" y="4064"/>
                </a:lnTo>
                <a:lnTo>
                  <a:pt x="8614" y="3942"/>
                </a:lnTo>
                <a:lnTo>
                  <a:pt x="8541" y="3845"/>
                </a:lnTo>
                <a:lnTo>
                  <a:pt x="8468" y="3772"/>
                </a:lnTo>
                <a:lnTo>
                  <a:pt x="8370" y="3723"/>
                </a:lnTo>
                <a:lnTo>
                  <a:pt x="8273" y="3699"/>
                </a:lnTo>
                <a:close/>
                <a:moveTo>
                  <a:pt x="9830" y="3966"/>
                </a:moveTo>
                <a:lnTo>
                  <a:pt x="9709" y="3991"/>
                </a:lnTo>
                <a:lnTo>
                  <a:pt x="9611" y="4064"/>
                </a:lnTo>
                <a:lnTo>
                  <a:pt x="9538" y="4161"/>
                </a:lnTo>
                <a:lnTo>
                  <a:pt x="9514" y="4258"/>
                </a:lnTo>
                <a:lnTo>
                  <a:pt x="9490" y="4356"/>
                </a:lnTo>
                <a:lnTo>
                  <a:pt x="9514" y="4453"/>
                </a:lnTo>
                <a:lnTo>
                  <a:pt x="9563" y="4574"/>
                </a:lnTo>
                <a:lnTo>
                  <a:pt x="9636" y="4647"/>
                </a:lnTo>
                <a:lnTo>
                  <a:pt x="9757" y="4720"/>
                </a:lnTo>
                <a:lnTo>
                  <a:pt x="9879" y="4745"/>
                </a:lnTo>
                <a:lnTo>
                  <a:pt x="10025" y="4696"/>
                </a:lnTo>
                <a:lnTo>
                  <a:pt x="10098" y="4672"/>
                </a:lnTo>
                <a:lnTo>
                  <a:pt x="10147" y="4623"/>
                </a:lnTo>
                <a:lnTo>
                  <a:pt x="10244" y="4502"/>
                </a:lnTo>
                <a:lnTo>
                  <a:pt x="10268" y="4429"/>
                </a:lnTo>
                <a:lnTo>
                  <a:pt x="10268" y="4356"/>
                </a:lnTo>
                <a:lnTo>
                  <a:pt x="10244" y="4234"/>
                </a:lnTo>
                <a:lnTo>
                  <a:pt x="10220" y="4161"/>
                </a:lnTo>
                <a:lnTo>
                  <a:pt x="10147" y="4064"/>
                </a:lnTo>
                <a:lnTo>
                  <a:pt x="10074" y="4015"/>
                </a:lnTo>
                <a:lnTo>
                  <a:pt x="9952" y="3966"/>
                </a:lnTo>
                <a:close/>
                <a:moveTo>
                  <a:pt x="9125" y="5572"/>
                </a:moveTo>
                <a:lnTo>
                  <a:pt x="9003" y="5596"/>
                </a:lnTo>
                <a:lnTo>
                  <a:pt x="8881" y="5669"/>
                </a:lnTo>
                <a:lnTo>
                  <a:pt x="8808" y="5791"/>
                </a:lnTo>
                <a:lnTo>
                  <a:pt x="8784" y="5913"/>
                </a:lnTo>
                <a:lnTo>
                  <a:pt x="8808" y="6034"/>
                </a:lnTo>
                <a:lnTo>
                  <a:pt x="8881" y="6156"/>
                </a:lnTo>
                <a:lnTo>
                  <a:pt x="9003" y="6229"/>
                </a:lnTo>
                <a:lnTo>
                  <a:pt x="9125" y="6253"/>
                </a:lnTo>
                <a:lnTo>
                  <a:pt x="9246" y="6229"/>
                </a:lnTo>
                <a:lnTo>
                  <a:pt x="9368" y="6156"/>
                </a:lnTo>
                <a:lnTo>
                  <a:pt x="9441" y="6034"/>
                </a:lnTo>
                <a:lnTo>
                  <a:pt x="9465" y="5913"/>
                </a:lnTo>
                <a:lnTo>
                  <a:pt x="9441" y="5791"/>
                </a:lnTo>
                <a:lnTo>
                  <a:pt x="9368" y="5669"/>
                </a:lnTo>
                <a:lnTo>
                  <a:pt x="9246" y="5596"/>
                </a:lnTo>
                <a:lnTo>
                  <a:pt x="9125" y="5572"/>
                </a:lnTo>
                <a:close/>
                <a:moveTo>
                  <a:pt x="5013" y="9441"/>
                </a:moveTo>
                <a:lnTo>
                  <a:pt x="4842" y="9538"/>
                </a:lnTo>
                <a:lnTo>
                  <a:pt x="4672" y="9684"/>
                </a:lnTo>
                <a:lnTo>
                  <a:pt x="4502" y="9855"/>
                </a:lnTo>
                <a:lnTo>
                  <a:pt x="4356" y="10025"/>
                </a:lnTo>
                <a:lnTo>
                  <a:pt x="4112" y="10414"/>
                </a:lnTo>
                <a:lnTo>
                  <a:pt x="3918" y="10779"/>
                </a:lnTo>
                <a:lnTo>
                  <a:pt x="3723" y="11144"/>
                </a:lnTo>
                <a:lnTo>
                  <a:pt x="3650" y="11363"/>
                </a:lnTo>
                <a:lnTo>
                  <a:pt x="3553" y="11582"/>
                </a:lnTo>
                <a:lnTo>
                  <a:pt x="3504" y="11826"/>
                </a:lnTo>
                <a:lnTo>
                  <a:pt x="3480" y="12045"/>
                </a:lnTo>
                <a:lnTo>
                  <a:pt x="3480" y="12239"/>
                </a:lnTo>
                <a:lnTo>
                  <a:pt x="3528" y="12337"/>
                </a:lnTo>
                <a:lnTo>
                  <a:pt x="3577" y="12410"/>
                </a:lnTo>
                <a:lnTo>
                  <a:pt x="3601" y="12434"/>
                </a:lnTo>
                <a:lnTo>
                  <a:pt x="3626" y="12458"/>
                </a:lnTo>
                <a:lnTo>
                  <a:pt x="3650" y="12434"/>
                </a:lnTo>
                <a:lnTo>
                  <a:pt x="3674" y="12410"/>
                </a:lnTo>
                <a:lnTo>
                  <a:pt x="3747" y="12288"/>
                </a:lnTo>
                <a:lnTo>
                  <a:pt x="3772" y="12166"/>
                </a:lnTo>
                <a:lnTo>
                  <a:pt x="3820" y="11874"/>
                </a:lnTo>
                <a:lnTo>
                  <a:pt x="3869" y="11631"/>
                </a:lnTo>
                <a:lnTo>
                  <a:pt x="3966" y="11388"/>
                </a:lnTo>
                <a:lnTo>
                  <a:pt x="4137" y="10925"/>
                </a:lnTo>
                <a:lnTo>
                  <a:pt x="4331" y="10536"/>
                </a:lnTo>
                <a:lnTo>
                  <a:pt x="4575" y="10171"/>
                </a:lnTo>
                <a:lnTo>
                  <a:pt x="4818" y="9830"/>
                </a:lnTo>
                <a:lnTo>
                  <a:pt x="5061" y="9490"/>
                </a:lnTo>
                <a:lnTo>
                  <a:pt x="5061" y="9465"/>
                </a:lnTo>
                <a:lnTo>
                  <a:pt x="5061" y="9441"/>
                </a:lnTo>
                <a:close/>
                <a:moveTo>
                  <a:pt x="9003" y="2287"/>
                </a:moveTo>
                <a:lnTo>
                  <a:pt x="9319" y="2312"/>
                </a:lnTo>
                <a:lnTo>
                  <a:pt x="9611" y="2360"/>
                </a:lnTo>
                <a:lnTo>
                  <a:pt x="9928" y="2409"/>
                </a:lnTo>
                <a:lnTo>
                  <a:pt x="10220" y="2482"/>
                </a:lnTo>
                <a:lnTo>
                  <a:pt x="10512" y="2579"/>
                </a:lnTo>
                <a:lnTo>
                  <a:pt x="10804" y="2677"/>
                </a:lnTo>
                <a:lnTo>
                  <a:pt x="11071" y="2798"/>
                </a:lnTo>
                <a:lnTo>
                  <a:pt x="11339" y="2944"/>
                </a:lnTo>
                <a:lnTo>
                  <a:pt x="11582" y="3066"/>
                </a:lnTo>
                <a:lnTo>
                  <a:pt x="11826" y="3236"/>
                </a:lnTo>
                <a:lnTo>
                  <a:pt x="12020" y="3382"/>
                </a:lnTo>
                <a:lnTo>
                  <a:pt x="12215" y="3577"/>
                </a:lnTo>
                <a:lnTo>
                  <a:pt x="12580" y="3966"/>
                </a:lnTo>
                <a:lnTo>
                  <a:pt x="12921" y="4380"/>
                </a:lnTo>
                <a:lnTo>
                  <a:pt x="12410" y="5012"/>
                </a:lnTo>
                <a:lnTo>
                  <a:pt x="11874" y="5596"/>
                </a:lnTo>
                <a:lnTo>
                  <a:pt x="11339" y="6180"/>
                </a:lnTo>
                <a:lnTo>
                  <a:pt x="10804" y="6764"/>
                </a:lnTo>
                <a:lnTo>
                  <a:pt x="9684" y="7908"/>
                </a:lnTo>
                <a:lnTo>
                  <a:pt x="9149" y="8492"/>
                </a:lnTo>
                <a:lnTo>
                  <a:pt x="8614" y="9076"/>
                </a:lnTo>
                <a:lnTo>
                  <a:pt x="6667" y="11217"/>
                </a:lnTo>
                <a:lnTo>
                  <a:pt x="6302" y="11631"/>
                </a:lnTo>
                <a:lnTo>
                  <a:pt x="5889" y="12045"/>
                </a:lnTo>
                <a:lnTo>
                  <a:pt x="5499" y="12410"/>
                </a:lnTo>
                <a:lnTo>
                  <a:pt x="5061" y="12774"/>
                </a:lnTo>
                <a:lnTo>
                  <a:pt x="5061" y="12774"/>
                </a:lnTo>
                <a:lnTo>
                  <a:pt x="5110" y="12677"/>
                </a:lnTo>
                <a:lnTo>
                  <a:pt x="5329" y="12166"/>
                </a:lnTo>
                <a:lnTo>
                  <a:pt x="5572" y="11631"/>
                </a:lnTo>
                <a:lnTo>
                  <a:pt x="5597" y="11582"/>
                </a:lnTo>
                <a:lnTo>
                  <a:pt x="5548" y="11558"/>
                </a:lnTo>
                <a:lnTo>
                  <a:pt x="5499" y="11534"/>
                </a:lnTo>
                <a:lnTo>
                  <a:pt x="5475" y="11582"/>
                </a:lnTo>
                <a:lnTo>
                  <a:pt x="5183" y="11996"/>
                </a:lnTo>
                <a:lnTo>
                  <a:pt x="4915" y="12434"/>
                </a:lnTo>
                <a:lnTo>
                  <a:pt x="4745" y="12750"/>
                </a:lnTo>
                <a:lnTo>
                  <a:pt x="4648" y="12920"/>
                </a:lnTo>
                <a:lnTo>
                  <a:pt x="4599" y="13091"/>
                </a:lnTo>
                <a:lnTo>
                  <a:pt x="4477" y="13188"/>
                </a:lnTo>
                <a:lnTo>
                  <a:pt x="4404" y="13115"/>
                </a:lnTo>
                <a:lnTo>
                  <a:pt x="4258" y="13042"/>
                </a:lnTo>
                <a:lnTo>
                  <a:pt x="4331" y="12750"/>
                </a:lnTo>
                <a:lnTo>
                  <a:pt x="4404" y="12507"/>
                </a:lnTo>
                <a:lnTo>
                  <a:pt x="4526" y="12264"/>
                </a:lnTo>
                <a:lnTo>
                  <a:pt x="4769" y="11801"/>
                </a:lnTo>
                <a:lnTo>
                  <a:pt x="5232" y="11071"/>
                </a:lnTo>
                <a:lnTo>
                  <a:pt x="5694" y="10366"/>
                </a:lnTo>
                <a:lnTo>
                  <a:pt x="5718" y="10341"/>
                </a:lnTo>
                <a:lnTo>
                  <a:pt x="5694" y="10317"/>
                </a:lnTo>
                <a:lnTo>
                  <a:pt x="5670" y="10293"/>
                </a:lnTo>
                <a:lnTo>
                  <a:pt x="5645" y="10317"/>
                </a:lnTo>
                <a:lnTo>
                  <a:pt x="5037" y="11047"/>
                </a:lnTo>
                <a:lnTo>
                  <a:pt x="4745" y="11412"/>
                </a:lnTo>
                <a:lnTo>
                  <a:pt x="4477" y="11801"/>
                </a:lnTo>
                <a:lnTo>
                  <a:pt x="4331" y="12020"/>
                </a:lnTo>
                <a:lnTo>
                  <a:pt x="4185" y="12288"/>
                </a:lnTo>
                <a:lnTo>
                  <a:pt x="4064" y="12556"/>
                </a:lnTo>
                <a:lnTo>
                  <a:pt x="3966" y="12847"/>
                </a:lnTo>
                <a:lnTo>
                  <a:pt x="3674" y="12604"/>
                </a:lnTo>
                <a:lnTo>
                  <a:pt x="3407" y="12312"/>
                </a:lnTo>
                <a:lnTo>
                  <a:pt x="3188" y="11996"/>
                </a:lnTo>
                <a:lnTo>
                  <a:pt x="2969" y="11655"/>
                </a:lnTo>
                <a:lnTo>
                  <a:pt x="3066" y="11436"/>
                </a:lnTo>
                <a:lnTo>
                  <a:pt x="3139" y="11193"/>
                </a:lnTo>
                <a:lnTo>
                  <a:pt x="3236" y="10950"/>
                </a:lnTo>
                <a:lnTo>
                  <a:pt x="3358" y="10706"/>
                </a:lnTo>
                <a:lnTo>
                  <a:pt x="3626" y="10220"/>
                </a:lnTo>
                <a:lnTo>
                  <a:pt x="3869" y="9782"/>
                </a:lnTo>
                <a:lnTo>
                  <a:pt x="4161" y="9368"/>
                </a:lnTo>
                <a:lnTo>
                  <a:pt x="4453" y="8954"/>
                </a:lnTo>
                <a:lnTo>
                  <a:pt x="4769" y="8565"/>
                </a:lnTo>
                <a:lnTo>
                  <a:pt x="4794" y="8541"/>
                </a:lnTo>
                <a:lnTo>
                  <a:pt x="4769" y="8516"/>
                </a:lnTo>
                <a:lnTo>
                  <a:pt x="4745" y="8492"/>
                </a:lnTo>
                <a:lnTo>
                  <a:pt x="4721" y="8492"/>
                </a:lnTo>
                <a:lnTo>
                  <a:pt x="4331" y="8808"/>
                </a:lnTo>
                <a:lnTo>
                  <a:pt x="3991" y="9149"/>
                </a:lnTo>
                <a:lnTo>
                  <a:pt x="3699" y="9514"/>
                </a:lnTo>
                <a:lnTo>
                  <a:pt x="3407" y="9928"/>
                </a:lnTo>
                <a:lnTo>
                  <a:pt x="3236" y="10195"/>
                </a:lnTo>
                <a:lnTo>
                  <a:pt x="3042" y="10512"/>
                </a:lnTo>
                <a:lnTo>
                  <a:pt x="2871" y="10852"/>
                </a:lnTo>
                <a:lnTo>
                  <a:pt x="2798" y="11047"/>
                </a:lnTo>
                <a:lnTo>
                  <a:pt x="2750" y="11217"/>
                </a:lnTo>
                <a:lnTo>
                  <a:pt x="2579" y="10852"/>
                </a:lnTo>
                <a:lnTo>
                  <a:pt x="2458" y="10487"/>
                </a:lnTo>
                <a:lnTo>
                  <a:pt x="2579" y="10341"/>
                </a:lnTo>
                <a:lnTo>
                  <a:pt x="2652" y="10195"/>
                </a:lnTo>
                <a:lnTo>
                  <a:pt x="2798" y="9830"/>
                </a:lnTo>
                <a:lnTo>
                  <a:pt x="3236" y="8954"/>
                </a:lnTo>
                <a:lnTo>
                  <a:pt x="3455" y="8565"/>
                </a:lnTo>
                <a:lnTo>
                  <a:pt x="3699" y="8200"/>
                </a:lnTo>
                <a:lnTo>
                  <a:pt x="3966" y="7835"/>
                </a:lnTo>
                <a:lnTo>
                  <a:pt x="4185" y="7446"/>
                </a:lnTo>
                <a:lnTo>
                  <a:pt x="4210" y="7421"/>
                </a:lnTo>
                <a:lnTo>
                  <a:pt x="4185" y="7397"/>
                </a:lnTo>
                <a:lnTo>
                  <a:pt x="4161" y="7373"/>
                </a:lnTo>
                <a:lnTo>
                  <a:pt x="4137" y="7397"/>
                </a:lnTo>
                <a:lnTo>
                  <a:pt x="3966" y="7494"/>
                </a:lnTo>
                <a:lnTo>
                  <a:pt x="3820" y="7640"/>
                </a:lnTo>
                <a:lnTo>
                  <a:pt x="3674" y="7786"/>
                </a:lnTo>
                <a:lnTo>
                  <a:pt x="3528" y="7957"/>
                </a:lnTo>
                <a:lnTo>
                  <a:pt x="3285" y="8346"/>
                </a:lnTo>
                <a:lnTo>
                  <a:pt x="3066" y="8687"/>
                </a:lnTo>
                <a:lnTo>
                  <a:pt x="2798" y="9198"/>
                </a:lnTo>
                <a:lnTo>
                  <a:pt x="2555" y="9709"/>
                </a:lnTo>
                <a:lnTo>
                  <a:pt x="2458" y="9928"/>
                </a:lnTo>
                <a:lnTo>
                  <a:pt x="2360" y="10171"/>
                </a:lnTo>
                <a:lnTo>
                  <a:pt x="2239" y="9757"/>
                </a:lnTo>
                <a:lnTo>
                  <a:pt x="2166" y="9368"/>
                </a:lnTo>
                <a:lnTo>
                  <a:pt x="2239" y="9173"/>
                </a:lnTo>
                <a:lnTo>
                  <a:pt x="2385" y="8833"/>
                </a:lnTo>
                <a:lnTo>
                  <a:pt x="2555" y="8492"/>
                </a:lnTo>
                <a:lnTo>
                  <a:pt x="2725" y="8176"/>
                </a:lnTo>
                <a:lnTo>
                  <a:pt x="2920" y="7859"/>
                </a:lnTo>
                <a:lnTo>
                  <a:pt x="3309" y="7300"/>
                </a:lnTo>
                <a:lnTo>
                  <a:pt x="3528" y="7056"/>
                </a:lnTo>
                <a:lnTo>
                  <a:pt x="3747" y="6789"/>
                </a:lnTo>
                <a:lnTo>
                  <a:pt x="3893" y="6667"/>
                </a:lnTo>
                <a:lnTo>
                  <a:pt x="4088" y="6545"/>
                </a:lnTo>
                <a:lnTo>
                  <a:pt x="4234" y="6399"/>
                </a:lnTo>
                <a:lnTo>
                  <a:pt x="4380" y="6253"/>
                </a:lnTo>
                <a:lnTo>
                  <a:pt x="4356" y="6229"/>
                </a:lnTo>
                <a:lnTo>
                  <a:pt x="4283" y="6205"/>
                </a:lnTo>
                <a:lnTo>
                  <a:pt x="4185" y="6180"/>
                </a:lnTo>
                <a:lnTo>
                  <a:pt x="4064" y="6229"/>
                </a:lnTo>
                <a:lnTo>
                  <a:pt x="3942" y="6278"/>
                </a:lnTo>
                <a:lnTo>
                  <a:pt x="3820" y="6375"/>
                </a:lnTo>
                <a:lnTo>
                  <a:pt x="3699" y="6472"/>
                </a:lnTo>
                <a:lnTo>
                  <a:pt x="3455" y="6716"/>
                </a:lnTo>
                <a:lnTo>
                  <a:pt x="3236" y="6983"/>
                </a:lnTo>
                <a:lnTo>
                  <a:pt x="3017" y="7251"/>
                </a:lnTo>
                <a:lnTo>
                  <a:pt x="2750" y="7640"/>
                </a:lnTo>
                <a:lnTo>
                  <a:pt x="2579" y="7908"/>
                </a:lnTo>
                <a:lnTo>
                  <a:pt x="2409" y="8176"/>
                </a:lnTo>
                <a:lnTo>
                  <a:pt x="2239" y="8468"/>
                </a:lnTo>
                <a:lnTo>
                  <a:pt x="2093" y="8784"/>
                </a:lnTo>
                <a:lnTo>
                  <a:pt x="2093" y="8565"/>
                </a:lnTo>
                <a:lnTo>
                  <a:pt x="2093" y="8224"/>
                </a:lnTo>
                <a:lnTo>
                  <a:pt x="2239" y="7835"/>
                </a:lnTo>
                <a:lnTo>
                  <a:pt x="2385" y="7567"/>
                </a:lnTo>
                <a:lnTo>
                  <a:pt x="2506" y="7324"/>
                </a:lnTo>
                <a:lnTo>
                  <a:pt x="2823" y="6837"/>
                </a:lnTo>
                <a:lnTo>
                  <a:pt x="3139" y="6375"/>
                </a:lnTo>
                <a:lnTo>
                  <a:pt x="3309" y="6156"/>
                </a:lnTo>
                <a:lnTo>
                  <a:pt x="3504" y="5961"/>
                </a:lnTo>
                <a:lnTo>
                  <a:pt x="3723" y="5742"/>
                </a:lnTo>
                <a:lnTo>
                  <a:pt x="3942" y="5572"/>
                </a:lnTo>
                <a:lnTo>
                  <a:pt x="4161" y="5402"/>
                </a:lnTo>
                <a:lnTo>
                  <a:pt x="4404" y="5256"/>
                </a:lnTo>
                <a:lnTo>
                  <a:pt x="4429" y="5207"/>
                </a:lnTo>
                <a:lnTo>
                  <a:pt x="4429" y="5158"/>
                </a:lnTo>
                <a:lnTo>
                  <a:pt x="4380" y="5110"/>
                </a:lnTo>
                <a:lnTo>
                  <a:pt x="4331" y="5110"/>
                </a:lnTo>
                <a:lnTo>
                  <a:pt x="4088" y="5207"/>
                </a:lnTo>
                <a:lnTo>
                  <a:pt x="3845" y="5353"/>
                </a:lnTo>
                <a:lnTo>
                  <a:pt x="3626" y="5499"/>
                </a:lnTo>
                <a:lnTo>
                  <a:pt x="3431" y="5645"/>
                </a:lnTo>
                <a:lnTo>
                  <a:pt x="3236" y="5840"/>
                </a:lnTo>
                <a:lnTo>
                  <a:pt x="3042" y="6034"/>
                </a:lnTo>
                <a:lnTo>
                  <a:pt x="2701" y="6424"/>
                </a:lnTo>
                <a:lnTo>
                  <a:pt x="2409" y="6837"/>
                </a:lnTo>
                <a:lnTo>
                  <a:pt x="2166" y="7251"/>
                </a:lnTo>
                <a:lnTo>
                  <a:pt x="2239" y="6910"/>
                </a:lnTo>
                <a:lnTo>
                  <a:pt x="2312" y="6570"/>
                </a:lnTo>
                <a:lnTo>
                  <a:pt x="2409" y="6229"/>
                </a:lnTo>
                <a:lnTo>
                  <a:pt x="2531" y="5888"/>
                </a:lnTo>
                <a:lnTo>
                  <a:pt x="2774" y="5621"/>
                </a:lnTo>
                <a:lnTo>
                  <a:pt x="3042" y="5402"/>
                </a:lnTo>
                <a:lnTo>
                  <a:pt x="3626" y="4964"/>
                </a:lnTo>
                <a:lnTo>
                  <a:pt x="3650" y="4915"/>
                </a:lnTo>
                <a:lnTo>
                  <a:pt x="3650" y="4866"/>
                </a:lnTo>
                <a:lnTo>
                  <a:pt x="3626" y="4818"/>
                </a:lnTo>
                <a:lnTo>
                  <a:pt x="3407" y="4818"/>
                </a:lnTo>
                <a:lnTo>
                  <a:pt x="3261" y="4866"/>
                </a:lnTo>
                <a:lnTo>
                  <a:pt x="3090" y="4939"/>
                </a:lnTo>
                <a:lnTo>
                  <a:pt x="2944" y="5012"/>
                </a:lnTo>
                <a:lnTo>
                  <a:pt x="3236" y="4574"/>
                </a:lnTo>
                <a:lnTo>
                  <a:pt x="3577" y="4161"/>
                </a:lnTo>
                <a:lnTo>
                  <a:pt x="3747" y="3966"/>
                </a:lnTo>
                <a:lnTo>
                  <a:pt x="3942" y="3796"/>
                </a:lnTo>
                <a:lnTo>
                  <a:pt x="4137" y="3626"/>
                </a:lnTo>
                <a:lnTo>
                  <a:pt x="4356" y="3480"/>
                </a:lnTo>
                <a:lnTo>
                  <a:pt x="4623" y="3309"/>
                </a:lnTo>
                <a:lnTo>
                  <a:pt x="4867" y="3163"/>
                </a:lnTo>
                <a:lnTo>
                  <a:pt x="5426" y="2896"/>
                </a:lnTo>
                <a:lnTo>
                  <a:pt x="5986" y="2677"/>
                </a:lnTo>
                <a:lnTo>
                  <a:pt x="6594" y="2506"/>
                </a:lnTo>
                <a:lnTo>
                  <a:pt x="7178" y="2385"/>
                </a:lnTo>
                <a:lnTo>
                  <a:pt x="7786" y="2312"/>
                </a:lnTo>
                <a:lnTo>
                  <a:pt x="8419" y="2287"/>
                </a:lnTo>
                <a:close/>
                <a:moveTo>
                  <a:pt x="2506" y="11947"/>
                </a:moveTo>
                <a:lnTo>
                  <a:pt x="2798" y="12410"/>
                </a:lnTo>
                <a:lnTo>
                  <a:pt x="2969" y="12628"/>
                </a:lnTo>
                <a:lnTo>
                  <a:pt x="3139" y="12823"/>
                </a:lnTo>
                <a:lnTo>
                  <a:pt x="3334" y="12993"/>
                </a:lnTo>
                <a:lnTo>
                  <a:pt x="3528" y="13188"/>
                </a:lnTo>
                <a:lnTo>
                  <a:pt x="3723" y="13334"/>
                </a:lnTo>
                <a:lnTo>
                  <a:pt x="3918" y="13480"/>
                </a:lnTo>
                <a:lnTo>
                  <a:pt x="3528" y="13675"/>
                </a:lnTo>
                <a:lnTo>
                  <a:pt x="3309" y="13748"/>
                </a:lnTo>
                <a:lnTo>
                  <a:pt x="3090" y="13821"/>
                </a:lnTo>
                <a:lnTo>
                  <a:pt x="2871" y="13845"/>
                </a:lnTo>
                <a:lnTo>
                  <a:pt x="2677" y="13845"/>
                </a:lnTo>
                <a:lnTo>
                  <a:pt x="2506" y="13796"/>
                </a:lnTo>
                <a:lnTo>
                  <a:pt x="2409" y="13772"/>
                </a:lnTo>
                <a:lnTo>
                  <a:pt x="2336" y="13723"/>
                </a:lnTo>
                <a:lnTo>
                  <a:pt x="2239" y="13626"/>
                </a:lnTo>
                <a:lnTo>
                  <a:pt x="2190" y="13553"/>
                </a:lnTo>
                <a:lnTo>
                  <a:pt x="2141" y="13456"/>
                </a:lnTo>
                <a:lnTo>
                  <a:pt x="2117" y="13358"/>
                </a:lnTo>
                <a:lnTo>
                  <a:pt x="2117" y="13139"/>
                </a:lnTo>
                <a:lnTo>
                  <a:pt x="2166" y="12896"/>
                </a:lnTo>
                <a:lnTo>
                  <a:pt x="2239" y="12653"/>
                </a:lnTo>
                <a:lnTo>
                  <a:pt x="2336" y="12410"/>
                </a:lnTo>
                <a:lnTo>
                  <a:pt x="2506" y="11947"/>
                </a:lnTo>
                <a:close/>
                <a:moveTo>
                  <a:pt x="14064" y="6570"/>
                </a:moveTo>
                <a:lnTo>
                  <a:pt x="14113" y="6740"/>
                </a:lnTo>
                <a:lnTo>
                  <a:pt x="14162" y="6910"/>
                </a:lnTo>
                <a:lnTo>
                  <a:pt x="14210" y="7105"/>
                </a:lnTo>
                <a:lnTo>
                  <a:pt x="14235" y="7324"/>
                </a:lnTo>
                <a:lnTo>
                  <a:pt x="14235" y="7713"/>
                </a:lnTo>
                <a:lnTo>
                  <a:pt x="14235" y="8078"/>
                </a:lnTo>
                <a:lnTo>
                  <a:pt x="14235" y="8541"/>
                </a:lnTo>
                <a:lnTo>
                  <a:pt x="14210" y="9003"/>
                </a:lnTo>
                <a:lnTo>
                  <a:pt x="14162" y="9465"/>
                </a:lnTo>
                <a:lnTo>
                  <a:pt x="14064" y="9928"/>
                </a:lnTo>
                <a:lnTo>
                  <a:pt x="13943" y="10341"/>
                </a:lnTo>
                <a:lnTo>
                  <a:pt x="13797" y="10731"/>
                </a:lnTo>
                <a:lnTo>
                  <a:pt x="13602" y="11120"/>
                </a:lnTo>
                <a:lnTo>
                  <a:pt x="13383" y="11485"/>
                </a:lnTo>
                <a:lnTo>
                  <a:pt x="13140" y="11850"/>
                </a:lnTo>
                <a:lnTo>
                  <a:pt x="12848" y="12166"/>
                </a:lnTo>
                <a:lnTo>
                  <a:pt x="12556" y="12483"/>
                </a:lnTo>
                <a:lnTo>
                  <a:pt x="12239" y="12799"/>
                </a:lnTo>
                <a:lnTo>
                  <a:pt x="12191" y="12726"/>
                </a:lnTo>
                <a:lnTo>
                  <a:pt x="12142" y="12701"/>
                </a:lnTo>
                <a:lnTo>
                  <a:pt x="12020" y="12628"/>
                </a:lnTo>
                <a:lnTo>
                  <a:pt x="11972" y="12628"/>
                </a:lnTo>
                <a:lnTo>
                  <a:pt x="11947" y="12653"/>
                </a:lnTo>
                <a:lnTo>
                  <a:pt x="11947" y="12677"/>
                </a:lnTo>
                <a:lnTo>
                  <a:pt x="11947" y="12726"/>
                </a:lnTo>
                <a:lnTo>
                  <a:pt x="11996" y="12774"/>
                </a:lnTo>
                <a:lnTo>
                  <a:pt x="12020" y="12823"/>
                </a:lnTo>
                <a:lnTo>
                  <a:pt x="12045" y="12969"/>
                </a:lnTo>
                <a:lnTo>
                  <a:pt x="11680" y="13237"/>
                </a:lnTo>
                <a:lnTo>
                  <a:pt x="11582" y="13018"/>
                </a:lnTo>
                <a:lnTo>
                  <a:pt x="11558" y="12896"/>
                </a:lnTo>
                <a:lnTo>
                  <a:pt x="11534" y="12774"/>
                </a:lnTo>
                <a:lnTo>
                  <a:pt x="11509" y="12726"/>
                </a:lnTo>
                <a:lnTo>
                  <a:pt x="11461" y="12701"/>
                </a:lnTo>
                <a:lnTo>
                  <a:pt x="11412" y="12726"/>
                </a:lnTo>
                <a:lnTo>
                  <a:pt x="11388" y="12774"/>
                </a:lnTo>
                <a:lnTo>
                  <a:pt x="11363" y="13115"/>
                </a:lnTo>
                <a:lnTo>
                  <a:pt x="11363" y="13285"/>
                </a:lnTo>
                <a:lnTo>
                  <a:pt x="11388" y="13431"/>
                </a:lnTo>
                <a:lnTo>
                  <a:pt x="11266" y="13529"/>
                </a:lnTo>
                <a:lnTo>
                  <a:pt x="11096" y="13626"/>
                </a:lnTo>
                <a:lnTo>
                  <a:pt x="11023" y="13310"/>
                </a:lnTo>
                <a:lnTo>
                  <a:pt x="10925" y="12993"/>
                </a:lnTo>
                <a:lnTo>
                  <a:pt x="10877" y="12969"/>
                </a:lnTo>
                <a:lnTo>
                  <a:pt x="10828" y="12993"/>
                </a:lnTo>
                <a:lnTo>
                  <a:pt x="10779" y="13188"/>
                </a:lnTo>
                <a:lnTo>
                  <a:pt x="10779" y="13383"/>
                </a:lnTo>
                <a:lnTo>
                  <a:pt x="10804" y="13577"/>
                </a:lnTo>
                <a:lnTo>
                  <a:pt x="10852" y="13772"/>
                </a:lnTo>
                <a:lnTo>
                  <a:pt x="10487" y="13918"/>
                </a:lnTo>
                <a:lnTo>
                  <a:pt x="10487" y="13821"/>
                </a:lnTo>
                <a:lnTo>
                  <a:pt x="10463" y="13480"/>
                </a:lnTo>
                <a:lnTo>
                  <a:pt x="10439" y="13310"/>
                </a:lnTo>
                <a:lnTo>
                  <a:pt x="10414" y="13139"/>
                </a:lnTo>
                <a:lnTo>
                  <a:pt x="10390" y="13091"/>
                </a:lnTo>
                <a:lnTo>
                  <a:pt x="10293" y="13091"/>
                </a:lnTo>
                <a:lnTo>
                  <a:pt x="10268" y="13139"/>
                </a:lnTo>
                <a:lnTo>
                  <a:pt x="10195" y="13480"/>
                </a:lnTo>
                <a:lnTo>
                  <a:pt x="10195" y="13821"/>
                </a:lnTo>
                <a:lnTo>
                  <a:pt x="10171" y="14040"/>
                </a:lnTo>
                <a:lnTo>
                  <a:pt x="9782" y="14186"/>
                </a:lnTo>
                <a:lnTo>
                  <a:pt x="9806" y="13845"/>
                </a:lnTo>
                <a:lnTo>
                  <a:pt x="9879" y="13504"/>
                </a:lnTo>
                <a:lnTo>
                  <a:pt x="9928" y="13164"/>
                </a:lnTo>
                <a:lnTo>
                  <a:pt x="9952" y="12823"/>
                </a:lnTo>
                <a:lnTo>
                  <a:pt x="9952" y="12774"/>
                </a:lnTo>
                <a:lnTo>
                  <a:pt x="9928" y="12750"/>
                </a:lnTo>
                <a:lnTo>
                  <a:pt x="9879" y="12726"/>
                </a:lnTo>
                <a:lnTo>
                  <a:pt x="9806" y="12750"/>
                </a:lnTo>
                <a:lnTo>
                  <a:pt x="9757" y="12799"/>
                </a:lnTo>
                <a:lnTo>
                  <a:pt x="9636" y="13139"/>
                </a:lnTo>
                <a:lnTo>
                  <a:pt x="9490" y="13504"/>
                </a:lnTo>
                <a:lnTo>
                  <a:pt x="9417" y="13894"/>
                </a:lnTo>
                <a:lnTo>
                  <a:pt x="9392" y="14088"/>
                </a:lnTo>
                <a:lnTo>
                  <a:pt x="9368" y="14283"/>
                </a:lnTo>
                <a:lnTo>
                  <a:pt x="9125" y="14332"/>
                </a:lnTo>
                <a:lnTo>
                  <a:pt x="9125" y="14064"/>
                </a:lnTo>
                <a:lnTo>
                  <a:pt x="9149" y="13821"/>
                </a:lnTo>
                <a:lnTo>
                  <a:pt x="9173" y="13431"/>
                </a:lnTo>
                <a:lnTo>
                  <a:pt x="9222" y="13237"/>
                </a:lnTo>
                <a:lnTo>
                  <a:pt x="9246" y="13139"/>
                </a:lnTo>
                <a:lnTo>
                  <a:pt x="9295" y="13091"/>
                </a:lnTo>
                <a:lnTo>
                  <a:pt x="9295" y="13066"/>
                </a:lnTo>
                <a:lnTo>
                  <a:pt x="9295" y="13042"/>
                </a:lnTo>
                <a:lnTo>
                  <a:pt x="9246" y="13042"/>
                </a:lnTo>
                <a:lnTo>
                  <a:pt x="9173" y="13091"/>
                </a:lnTo>
                <a:lnTo>
                  <a:pt x="9125" y="13139"/>
                </a:lnTo>
                <a:lnTo>
                  <a:pt x="9027" y="13310"/>
                </a:lnTo>
                <a:lnTo>
                  <a:pt x="8954" y="13480"/>
                </a:lnTo>
                <a:lnTo>
                  <a:pt x="8906" y="13650"/>
                </a:lnTo>
                <a:lnTo>
                  <a:pt x="8808" y="13991"/>
                </a:lnTo>
                <a:lnTo>
                  <a:pt x="8784" y="14210"/>
                </a:lnTo>
                <a:lnTo>
                  <a:pt x="8784" y="14405"/>
                </a:lnTo>
                <a:lnTo>
                  <a:pt x="8443" y="14453"/>
                </a:lnTo>
                <a:lnTo>
                  <a:pt x="8443" y="14332"/>
                </a:lnTo>
                <a:lnTo>
                  <a:pt x="8492" y="13894"/>
                </a:lnTo>
                <a:lnTo>
                  <a:pt x="8589" y="13456"/>
                </a:lnTo>
                <a:lnTo>
                  <a:pt x="8735" y="13042"/>
                </a:lnTo>
                <a:lnTo>
                  <a:pt x="8833" y="12847"/>
                </a:lnTo>
                <a:lnTo>
                  <a:pt x="8930" y="12653"/>
                </a:lnTo>
                <a:lnTo>
                  <a:pt x="8930" y="12628"/>
                </a:lnTo>
                <a:lnTo>
                  <a:pt x="8906" y="12580"/>
                </a:lnTo>
                <a:lnTo>
                  <a:pt x="8881" y="12580"/>
                </a:lnTo>
                <a:lnTo>
                  <a:pt x="8857" y="12604"/>
                </a:lnTo>
                <a:lnTo>
                  <a:pt x="8687" y="12799"/>
                </a:lnTo>
                <a:lnTo>
                  <a:pt x="8516" y="12993"/>
                </a:lnTo>
                <a:lnTo>
                  <a:pt x="8395" y="13237"/>
                </a:lnTo>
                <a:lnTo>
                  <a:pt x="8297" y="13456"/>
                </a:lnTo>
                <a:lnTo>
                  <a:pt x="8200" y="13723"/>
                </a:lnTo>
                <a:lnTo>
                  <a:pt x="8127" y="13967"/>
                </a:lnTo>
                <a:lnTo>
                  <a:pt x="8103" y="14234"/>
                </a:lnTo>
                <a:lnTo>
                  <a:pt x="8078" y="14478"/>
                </a:lnTo>
                <a:lnTo>
                  <a:pt x="7762" y="14502"/>
                </a:lnTo>
                <a:lnTo>
                  <a:pt x="7811" y="14259"/>
                </a:lnTo>
                <a:lnTo>
                  <a:pt x="7859" y="14113"/>
                </a:lnTo>
                <a:lnTo>
                  <a:pt x="7908" y="13967"/>
                </a:lnTo>
                <a:lnTo>
                  <a:pt x="7957" y="13796"/>
                </a:lnTo>
                <a:lnTo>
                  <a:pt x="7981" y="13650"/>
                </a:lnTo>
                <a:lnTo>
                  <a:pt x="7957" y="13602"/>
                </a:lnTo>
                <a:lnTo>
                  <a:pt x="7932" y="13577"/>
                </a:lnTo>
                <a:lnTo>
                  <a:pt x="7884" y="13577"/>
                </a:lnTo>
                <a:lnTo>
                  <a:pt x="7811" y="13626"/>
                </a:lnTo>
                <a:lnTo>
                  <a:pt x="7738" y="13699"/>
                </a:lnTo>
                <a:lnTo>
                  <a:pt x="7689" y="13772"/>
                </a:lnTo>
                <a:lnTo>
                  <a:pt x="7640" y="13869"/>
                </a:lnTo>
                <a:lnTo>
                  <a:pt x="7567" y="14064"/>
                </a:lnTo>
                <a:lnTo>
                  <a:pt x="7519" y="14259"/>
                </a:lnTo>
                <a:lnTo>
                  <a:pt x="7446" y="14526"/>
                </a:lnTo>
                <a:lnTo>
                  <a:pt x="7105" y="14526"/>
                </a:lnTo>
                <a:lnTo>
                  <a:pt x="7129" y="14380"/>
                </a:lnTo>
                <a:lnTo>
                  <a:pt x="7178" y="14210"/>
                </a:lnTo>
                <a:lnTo>
                  <a:pt x="7300" y="13894"/>
                </a:lnTo>
                <a:lnTo>
                  <a:pt x="7421" y="13577"/>
                </a:lnTo>
                <a:lnTo>
                  <a:pt x="7421" y="13529"/>
                </a:lnTo>
                <a:lnTo>
                  <a:pt x="7397" y="13504"/>
                </a:lnTo>
                <a:lnTo>
                  <a:pt x="7324" y="13504"/>
                </a:lnTo>
                <a:lnTo>
                  <a:pt x="7154" y="13650"/>
                </a:lnTo>
                <a:lnTo>
                  <a:pt x="7008" y="13821"/>
                </a:lnTo>
                <a:lnTo>
                  <a:pt x="6886" y="13991"/>
                </a:lnTo>
                <a:lnTo>
                  <a:pt x="6789" y="14210"/>
                </a:lnTo>
                <a:lnTo>
                  <a:pt x="6740" y="14332"/>
                </a:lnTo>
                <a:lnTo>
                  <a:pt x="6716" y="14502"/>
                </a:lnTo>
                <a:lnTo>
                  <a:pt x="6497" y="14453"/>
                </a:lnTo>
                <a:lnTo>
                  <a:pt x="6302" y="14380"/>
                </a:lnTo>
                <a:lnTo>
                  <a:pt x="5889" y="14210"/>
                </a:lnTo>
                <a:lnTo>
                  <a:pt x="7008" y="13358"/>
                </a:lnTo>
                <a:lnTo>
                  <a:pt x="8078" y="12458"/>
                </a:lnTo>
                <a:lnTo>
                  <a:pt x="8881" y="11777"/>
                </a:lnTo>
                <a:lnTo>
                  <a:pt x="9271" y="11436"/>
                </a:lnTo>
                <a:lnTo>
                  <a:pt x="9684" y="11120"/>
                </a:lnTo>
                <a:lnTo>
                  <a:pt x="10463" y="10512"/>
                </a:lnTo>
                <a:lnTo>
                  <a:pt x="10828" y="10195"/>
                </a:lnTo>
                <a:lnTo>
                  <a:pt x="11193" y="9855"/>
                </a:lnTo>
                <a:lnTo>
                  <a:pt x="11388" y="9636"/>
                </a:lnTo>
                <a:lnTo>
                  <a:pt x="11582" y="9417"/>
                </a:lnTo>
                <a:lnTo>
                  <a:pt x="11923" y="8930"/>
                </a:lnTo>
                <a:lnTo>
                  <a:pt x="12264" y="8443"/>
                </a:lnTo>
                <a:lnTo>
                  <a:pt x="12434" y="8200"/>
                </a:lnTo>
                <a:lnTo>
                  <a:pt x="12629" y="7981"/>
                </a:lnTo>
                <a:lnTo>
                  <a:pt x="12969" y="7616"/>
                </a:lnTo>
                <a:lnTo>
                  <a:pt x="13334" y="7251"/>
                </a:lnTo>
                <a:lnTo>
                  <a:pt x="13699" y="6910"/>
                </a:lnTo>
                <a:lnTo>
                  <a:pt x="14064" y="6570"/>
                </a:lnTo>
                <a:close/>
                <a:moveTo>
                  <a:pt x="14356" y="1460"/>
                </a:moveTo>
                <a:lnTo>
                  <a:pt x="14575" y="1509"/>
                </a:lnTo>
                <a:lnTo>
                  <a:pt x="14721" y="1582"/>
                </a:lnTo>
                <a:lnTo>
                  <a:pt x="14843" y="1679"/>
                </a:lnTo>
                <a:lnTo>
                  <a:pt x="14916" y="1825"/>
                </a:lnTo>
                <a:lnTo>
                  <a:pt x="14964" y="1971"/>
                </a:lnTo>
                <a:lnTo>
                  <a:pt x="14989" y="2141"/>
                </a:lnTo>
                <a:lnTo>
                  <a:pt x="14964" y="2312"/>
                </a:lnTo>
                <a:lnTo>
                  <a:pt x="14940" y="2506"/>
                </a:lnTo>
                <a:lnTo>
                  <a:pt x="14867" y="2701"/>
                </a:lnTo>
                <a:lnTo>
                  <a:pt x="14721" y="3090"/>
                </a:lnTo>
                <a:lnTo>
                  <a:pt x="14551" y="3455"/>
                </a:lnTo>
                <a:lnTo>
                  <a:pt x="14381" y="3747"/>
                </a:lnTo>
                <a:lnTo>
                  <a:pt x="14162" y="4112"/>
                </a:lnTo>
                <a:lnTo>
                  <a:pt x="13918" y="4477"/>
                </a:lnTo>
                <a:lnTo>
                  <a:pt x="13432" y="5183"/>
                </a:lnTo>
                <a:lnTo>
                  <a:pt x="12385" y="6545"/>
                </a:lnTo>
                <a:lnTo>
                  <a:pt x="12045" y="7008"/>
                </a:lnTo>
                <a:lnTo>
                  <a:pt x="11704" y="7421"/>
                </a:lnTo>
                <a:lnTo>
                  <a:pt x="11339" y="7835"/>
                </a:lnTo>
                <a:lnTo>
                  <a:pt x="10950" y="8224"/>
                </a:lnTo>
                <a:lnTo>
                  <a:pt x="10560" y="8614"/>
                </a:lnTo>
                <a:lnTo>
                  <a:pt x="10171" y="9003"/>
                </a:lnTo>
                <a:lnTo>
                  <a:pt x="9319" y="9733"/>
                </a:lnTo>
                <a:lnTo>
                  <a:pt x="8565" y="10341"/>
                </a:lnTo>
                <a:lnTo>
                  <a:pt x="7835" y="10974"/>
                </a:lnTo>
                <a:lnTo>
                  <a:pt x="7129" y="11607"/>
                </a:lnTo>
                <a:lnTo>
                  <a:pt x="6789" y="11947"/>
                </a:lnTo>
                <a:lnTo>
                  <a:pt x="6448" y="12288"/>
                </a:lnTo>
                <a:lnTo>
                  <a:pt x="5791" y="12945"/>
                </a:lnTo>
                <a:lnTo>
                  <a:pt x="5134" y="13602"/>
                </a:lnTo>
                <a:lnTo>
                  <a:pt x="4794" y="13918"/>
                </a:lnTo>
                <a:lnTo>
                  <a:pt x="4429" y="14210"/>
                </a:lnTo>
                <a:lnTo>
                  <a:pt x="4064" y="14478"/>
                </a:lnTo>
                <a:lnTo>
                  <a:pt x="3674" y="14745"/>
                </a:lnTo>
                <a:lnTo>
                  <a:pt x="3431" y="14891"/>
                </a:lnTo>
                <a:lnTo>
                  <a:pt x="3115" y="15037"/>
                </a:lnTo>
                <a:lnTo>
                  <a:pt x="2750" y="15208"/>
                </a:lnTo>
                <a:lnTo>
                  <a:pt x="2360" y="15305"/>
                </a:lnTo>
                <a:lnTo>
                  <a:pt x="2166" y="15354"/>
                </a:lnTo>
                <a:lnTo>
                  <a:pt x="1971" y="15378"/>
                </a:lnTo>
                <a:lnTo>
                  <a:pt x="1776" y="15402"/>
                </a:lnTo>
                <a:lnTo>
                  <a:pt x="1606" y="15378"/>
                </a:lnTo>
                <a:lnTo>
                  <a:pt x="1460" y="15329"/>
                </a:lnTo>
                <a:lnTo>
                  <a:pt x="1314" y="15256"/>
                </a:lnTo>
                <a:lnTo>
                  <a:pt x="1192" y="15159"/>
                </a:lnTo>
                <a:lnTo>
                  <a:pt x="1095" y="15037"/>
                </a:lnTo>
                <a:lnTo>
                  <a:pt x="1022" y="14867"/>
                </a:lnTo>
                <a:lnTo>
                  <a:pt x="973" y="14672"/>
                </a:lnTo>
                <a:lnTo>
                  <a:pt x="973" y="14478"/>
                </a:lnTo>
                <a:lnTo>
                  <a:pt x="973" y="14283"/>
                </a:lnTo>
                <a:lnTo>
                  <a:pt x="998" y="14064"/>
                </a:lnTo>
                <a:lnTo>
                  <a:pt x="1046" y="13869"/>
                </a:lnTo>
                <a:lnTo>
                  <a:pt x="1168" y="13456"/>
                </a:lnTo>
                <a:lnTo>
                  <a:pt x="1752" y="12288"/>
                </a:lnTo>
                <a:lnTo>
                  <a:pt x="2020" y="11753"/>
                </a:lnTo>
                <a:lnTo>
                  <a:pt x="2141" y="11558"/>
                </a:lnTo>
                <a:lnTo>
                  <a:pt x="2190" y="11485"/>
                </a:lnTo>
                <a:lnTo>
                  <a:pt x="2239" y="11436"/>
                </a:lnTo>
                <a:lnTo>
                  <a:pt x="2287" y="11534"/>
                </a:lnTo>
                <a:lnTo>
                  <a:pt x="2263" y="11558"/>
                </a:lnTo>
                <a:lnTo>
                  <a:pt x="1995" y="12118"/>
                </a:lnTo>
                <a:lnTo>
                  <a:pt x="1874" y="12410"/>
                </a:lnTo>
                <a:lnTo>
                  <a:pt x="1776" y="12701"/>
                </a:lnTo>
                <a:lnTo>
                  <a:pt x="1703" y="12993"/>
                </a:lnTo>
                <a:lnTo>
                  <a:pt x="1703" y="13139"/>
                </a:lnTo>
                <a:lnTo>
                  <a:pt x="1703" y="13285"/>
                </a:lnTo>
                <a:lnTo>
                  <a:pt x="1703" y="13431"/>
                </a:lnTo>
                <a:lnTo>
                  <a:pt x="1728" y="13577"/>
                </a:lnTo>
                <a:lnTo>
                  <a:pt x="1776" y="13723"/>
                </a:lnTo>
                <a:lnTo>
                  <a:pt x="1849" y="13869"/>
                </a:lnTo>
                <a:lnTo>
                  <a:pt x="1922" y="13967"/>
                </a:lnTo>
                <a:lnTo>
                  <a:pt x="2020" y="14064"/>
                </a:lnTo>
                <a:lnTo>
                  <a:pt x="2117" y="14137"/>
                </a:lnTo>
                <a:lnTo>
                  <a:pt x="2214" y="14210"/>
                </a:lnTo>
                <a:lnTo>
                  <a:pt x="2336" y="14234"/>
                </a:lnTo>
                <a:lnTo>
                  <a:pt x="2458" y="14283"/>
                </a:lnTo>
                <a:lnTo>
                  <a:pt x="2701" y="14283"/>
                </a:lnTo>
                <a:lnTo>
                  <a:pt x="2969" y="14259"/>
                </a:lnTo>
                <a:lnTo>
                  <a:pt x="3236" y="14210"/>
                </a:lnTo>
                <a:lnTo>
                  <a:pt x="3480" y="14137"/>
                </a:lnTo>
                <a:lnTo>
                  <a:pt x="3674" y="14040"/>
                </a:lnTo>
                <a:lnTo>
                  <a:pt x="4064" y="13869"/>
                </a:lnTo>
                <a:lnTo>
                  <a:pt x="4404" y="13650"/>
                </a:lnTo>
                <a:lnTo>
                  <a:pt x="4745" y="13407"/>
                </a:lnTo>
                <a:lnTo>
                  <a:pt x="5086" y="13139"/>
                </a:lnTo>
                <a:lnTo>
                  <a:pt x="5718" y="12580"/>
                </a:lnTo>
                <a:lnTo>
                  <a:pt x="6351" y="12020"/>
                </a:lnTo>
                <a:lnTo>
                  <a:pt x="7056" y="11315"/>
                </a:lnTo>
                <a:lnTo>
                  <a:pt x="7762" y="10585"/>
                </a:lnTo>
                <a:lnTo>
                  <a:pt x="8443" y="9855"/>
                </a:lnTo>
                <a:lnTo>
                  <a:pt x="9149" y="9125"/>
                </a:lnTo>
                <a:lnTo>
                  <a:pt x="10585" y="7665"/>
                </a:lnTo>
                <a:lnTo>
                  <a:pt x="11315" y="6910"/>
                </a:lnTo>
                <a:lnTo>
                  <a:pt x="12045" y="6180"/>
                </a:lnTo>
                <a:lnTo>
                  <a:pt x="12580" y="5596"/>
                </a:lnTo>
                <a:lnTo>
                  <a:pt x="13091" y="4988"/>
                </a:lnTo>
                <a:lnTo>
                  <a:pt x="13334" y="4672"/>
                </a:lnTo>
                <a:lnTo>
                  <a:pt x="13553" y="4356"/>
                </a:lnTo>
                <a:lnTo>
                  <a:pt x="13772" y="4015"/>
                </a:lnTo>
                <a:lnTo>
                  <a:pt x="13943" y="3674"/>
                </a:lnTo>
                <a:lnTo>
                  <a:pt x="14040" y="3407"/>
                </a:lnTo>
                <a:lnTo>
                  <a:pt x="14113" y="3163"/>
                </a:lnTo>
                <a:lnTo>
                  <a:pt x="14162" y="2896"/>
                </a:lnTo>
                <a:lnTo>
                  <a:pt x="14186" y="2628"/>
                </a:lnTo>
                <a:lnTo>
                  <a:pt x="14137" y="2385"/>
                </a:lnTo>
                <a:lnTo>
                  <a:pt x="14089" y="2263"/>
                </a:lnTo>
                <a:lnTo>
                  <a:pt x="14040" y="2141"/>
                </a:lnTo>
                <a:lnTo>
                  <a:pt x="13967" y="2044"/>
                </a:lnTo>
                <a:lnTo>
                  <a:pt x="13894" y="1947"/>
                </a:lnTo>
                <a:lnTo>
                  <a:pt x="13772" y="1849"/>
                </a:lnTo>
                <a:lnTo>
                  <a:pt x="13651" y="1776"/>
                </a:lnTo>
                <a:lnTo>
                  <a:pt x="13480" y="1703"/>
                </a:lnTo>
                <a:lnTo>
                  <a:pt x="13334" y="1679"/>
                </a:lnTo>
                <a:lnTo>
                  <a:pt x="12994" y="1679"/>
                </a:lnTo>
                <a:lnTo>
                  <a:pt x="13261" y="1606"/>
                </a:lnTo>
                <a:lnTo>
                  <a:pt x="13529" y="1533"/>
                </a:lnTo>
                <a:lnTo>
                  <a:pt x="13821" y="1484"/>
                </a:lnTo>
                <a:lnTo>
                  <a:pt x="14113" y="1460"/>
                </a:lnTo>
                <a:close/>
                <a:moveTo>
                  <a:pt x="15573" y="535"/>
                </a:moveTo>
                <a:lnTo>
                  <a:pt x="15694" y="584"/>
                </a:lnTo>
                <a:lnTo>
                  <a:pt x="15767" y="633"/>
                </a:lnTo>
                <a:lnTo>
                  <a:pt x="15816" y="681"/>
                </a:lnTo>
                <a:lnTo>
                  <a:pt x="15840" y="754"/>
                </a:lnTo>
                <a:lnTo>
                  <a:pt x="15889" y="852"/>
                </a:lnTo>
                <a:lnTo>
                  <a:pt x="15938" y="1119"/>
                </a:lnTo>
                <a:lnTo>
                  <a:pt x="15938" y="1387"/>
                </a:lnTo>
                <a:lnTo>
                  <a:pt x="15913" y="1679"/>
                </a:lnTo>
                <a:lnTo>
                  <a:pt x="15865" y="1971"/>
                </a:lnTo>
                <a:lnTo>
                  <a:pt x="15719" y="2531"/>
                </a:lnTo>
                <a:lnTo>
                  <a:pt x="15548" y="3066"/>
                </a:lnTo>
                <a:lnTo>
                  <a:pt x="15378" y="3577"/>
                </a:lnTo>
                <a:lnTo>
                  <a:pt x="15159" y="4088"/>
                </a:lnTo>
                <a:lnTo>
                  <a:pt x="14916" y="4574"/>
                </a:lnTo>
                <a:lnTo>
                  <a:pt x="14624" y="5061"/>
                </a:lnTo>
                <a:lnTo>
                  <a:pt x="14332" y="5499"/>
                </a:lnTo>
                <a:lnTo>
                  <a:pt x="13991" y="5937"/>
                </a:lnTo>
                <a:lnTo>
                  <a:pt x="13626" y="6351"/>
                </a:lnTo>
                <a:lnTo>
                  <a:pt x="13261" y="6740"/>
                </a:lnTo>
                <a:lnTo>
                  <a:pt x="12604" y="7397"/>
                </a:lnTo>
                <a:lnTo>
                  <a:pt x="12288" y="7738"/>
                </a:lnTo>
                <a:lnTo>
                  <a:pt x="11996" y="8103"/>
                </a:lnTo>
                <a:lnTo>
                  <a:pt x="11363" y="8979"/>
                </a:lnTo>
                <a:lnTo>
                  <a:pt x="11047" y="9392"/>
                </a:lnTo>
                <a:lnTo>
                  <a:pt x="10877" y="9611"/>
                </a:lnTo>
                <a:lnTo>
                  <a:pt x="10682" y="9806"/>
                </a:lnTo>
                <a:lnTo>
                  <a:pt x="10293" y="10122"/>
                </a:lnTo>
                <a:lnTo>
                  <a:pt x="9903" y="10439"/>
                </a:lnTo>
                <a:lnTo>
                  <a:pt x="9100" y="11047"/>
                </a:lnTo>
                <a:lnTo>
                  <a:pt x="8687" y="11388"/>
                </a:lnTo>
                <a:lnTo>
                  <a:pt x="8297" y="11728"/>
                </a:lnTo>
                <a:lnTo>
                  <a:pt x="7519" y="12410"/>
                </a:lnTo>
                <a:lnTo>
                  <a:pt x="6837" y="12969"/>
                </a:lnTo>
                <a:lnTo>
                  <a:pt x="6156" y="13529"/>
                </a:lnTo>
                <a:lnTo>
                  <a:pt x="5475" y="14064"/>
                </a:lnTo>
                <a:lnTo>
                  <a:pt x="4769" y="14575"/>
                </a:lnTo>
                <a:lnTo>
                  <a:pt x="4283" y="14916"/>
                </a:lnTo>
                <a:lnTo>
                  <a:pt x="3796" y="15208"/>
                </a:lnTo>
                <a:lnTo>
                  <a:pt x="3285" y="15500"/>
                </a:lnTo>
                <a:lnTo>
                  <a:pt x="2750" y="15767"/>
                </a:lnTo>
                <a:lnTo>
                  <a:pt x="2287" y="15962"/>
                </a:lnTo>
                <a:lnTo>
                  <a:pt x="2020" y="16059"/>
                </a:lnTo>
                <a:lnTo>
                  <a:pt x="1752" y="16132"/>
                </a:lnTo>
                <a:lnTo>
                  <a:pt x="1484" y="16205"/>
                </a:lnTo>
                <a:lnTo>
                  <a:pt x="1217" y="16230"/>
                </a:lnTo>
                <a:lnTo>
                  <a:pt x="949" y="16205"/>
                </a:lnTo>
                <a:lnTo>
                  <a:pt x="827" y="16181"/>
                </a:lnTo>
                <a:lnTo>
                  <a:pt x="730" y="16132"/>
                </a:lnTo>
                <a:lnTo>
                  <a:pt x="633" y="16084"/>
                </a:lnTo>
                <a:lnTo>
                  <a:pt x="560" y="16011"/>
                </a:lnTo>
                <a:lnTo>
                  <a:pt x="511" y="15938"/>
                </a:lnTo>
                <a:lnTo>
                  <a:pt x="462" y="15840"/>
                </a:lnTo>
                <a:lnTo>
                  <a:pt x="438" y="15646"/>
                </a:lnTo>
                <a:lnTo>
                  <a:pt x="438" y="15402"/>
                </a:lnTo>
                <a:lnTo>
                  <a:pt x="487" y="15159"/>
                </a:lnTo>
                <a:lnTo>
                  <a:pt x="560" y="14891"/>
                </a:lnTo>
                <a:lnTo>
                  <a:pt x="754" y="14405"/>
                </a:lnTo>
                <a:lnTo>
                  <a:pt x="754" y="14599"/>
                </a:lnTo>
                <a:lnTo>
                  <a:pt x="754" y="14794"/>
                </a:lnTo>
                <a:lnTo>
                  <a:pt x="803" y="14964"/>
                </a:lnTo>
                <a:lnTo>
                  <a:pt x="827" y="15110"/>
                </a:lnTo>
                <a:lnTo>
                  <a:pt x="900" y="15232"/>
                </a:lnTo>
                <a:lnTo>
                  <a:pt x="973" y="15354"/>
                </a:lnTo>
                <a:lnTo>
                  <a:pt x="1046" y="15427"/>
                </a:lnTo>
                <a:lnTo>
                  <a:pt x="1144" y="15500"/>
                </a:lnTo>
                <a:lnTo>
                  <a:pt x="1241" y="15573"/>
                </a:lnTo>
                <a:lnTo>
                  <a:pt x="1338" y="15597"/>
                </a:lnTo>
                <a:lnTo>
                  <a:pt x="1460" y="15646"/>
                </a:lnTo>
                <a:lnTo>
                  <a:pt x="1849" y="15646"/>
                </a:lnTo>
                <a:lnTo>
                  <a:pt x="2141" y="15597"/>
                </a:lnTo>
                <a:lnTo>
                  <a:pt x="2433" y="15500"/>
                </a:lnTo>
                <a:lnTo>
                  <a:pt x="2750" y="15402"/>
                </a:lnTo>
                <a:lnTo>
                  <a:pt x="3042" y="15256"/>
                </a:lnTo>
                <a:lnTo>
                  <a:pt x="3626" y="14964"/>
                </a:lnTo>
                <a:lnTo>
                  <a:pt x="4112" y="14648"/>
                </a:lnTo>
                <a:lnTo>
                  <a:pt x="4453" y="14405"/>
                </a:lnTo>
                <a:lnTo>
                  <a:pt x="4794" y="14137"/>
                </a:lnTo>
                <a:lnTo>
                  <a:pt x="5134" y="13845"/>
                </a:lnTo>
                <a:lnTo>
                  <a:pt x="5767" y="13261"/>
                </a:lnTo>
                <a:lnTo>
                  <a:pt x="6375" y="12653"/>
                </a:lnTo>
                <a:lnTo>
                  <a:pt x="6983" y="12045"/>
                </a:lnTo>
                <a:lnTo>
                  <a:pt x="7738" y="11363"/>
                </a:lnTo>
                <a:lnTo>
                  <a:pt x="8492" y="10731"/>
                </a:lnTo>
                <a:lnTo>
                  <a:pt x="9271" y="10098"/>
                </a:lnTo>
                <a:lnTo>
                  <a:pt x="10049" y="9465"/>
                </a:lnTo>
                <a:lnTo>
                  <a:pt x="10439" y="9125"/>
                </a:lnTo>
                <a:lnTo>
                  <a:pt x="10828" y="8760"/>
                </a:lnTo>
                <a:lnTo>
                  <a:pt x="11193" y="8395"/>
                </a:lnTo>
                <a:lnTo>
                  <a:pt x="11558" y="8030"/>
                </a:lnTo>
                <a:lnTo>
                  <a:pt x="11899" y="7665"/>
                </a:lnTo>
                <a:lnTo>
                  <a:pt x="12239" y="7275"/>
                </a:lnTo>
                <a:lnTo>
                  <a:pt x="12896" y="6448"/>
                </a:lnTo>
                <a:lnTo>
                  <a:pt x="13894" y="5110"/>
                </a:lnTo>
                <a:lnTo>
                  <a:pt x="14381" y="4429"/>
                </a:lnTo>
                <a:lnTo>
                  <a:pt x="14599" y="4064"/>
                </a:lnTo>
                <a:lnTo>
                  <a:pt x="14818" y="3723"/>
                </a:lnTo>
                <a:lnTo>
                  <a:pt x="14989" y="3382"/>
                </a:lnTo>
                <a:lnTo>
                  <a:pt x="15159" y="2993"/>
                </a:lnTo>
                <a:lnTo>
                  <a:pt x="15281" y="2604"/>
                </a:lnTo>
                <a:lnTo>
                  <a:pt x="15329" y="2409"/>
                </a:lnTo>
                <a:lnTo>
                  <a:pt x="15378" y="2214"/>
                </a:lnTo>
                <a:lnTo>
                  <a:pt x="15378" y="2020"/>
                </a:lnTo>
                <a:lnTo>
                  <a:pt x="15354" y="1849"/>
                </a:lnTo>
                <a:lnTo>
                  <a:pt x="15305" y="1655"/>
                </a:lnTo>
                <a:lnTo>
                  <a:pt x="15232" y="1509"/>
                </a:lnTo>
                <a:lnTo>
                  <a:pt x="15135" y="1363"/>
                </a:lnTo>
                <a:lnTo>
                  <a:pt x="14989" y="1241"/>
                </a:lnTo>
                <a:lnTo>
                  <a:pt x="14794" y="1144"/>
                </a:lnTo>
                <a:lnTo>
                  <a:pt x="14575" y="1046"/>
                </a:lnTo>
                <a:lnTo>
                  <a:pt x="14332" y="998"/>
                </a:lnTo>
                <a:lnTo>
                  <a:pt x="14089" y="973"/>
                </a:lnTo>
                <a:lnTo>
                  <a:pt x="14818" y="730"/>
                </a:lnTo>
                <a:lnTo>
                  <a:pt x="15110" y="608"/>
                </a:lnTo>
                <a:lnTo>
                  <a:pt x="15281" y="560"/>
                </a:lnTo>
                <a:lnTo>
                  <a:pt x="15427" y="535"/>
                </a:lnTo>
                <a:close/>
                <a:moveTo>
                  <a:pt x="15451" y="0"/>
                </a:moveTo>
                <a:lnTo>
                  <a:pt x="15305" y="24"/>
                </a:lnTo>
                <a:lnTo>
                  <a:pt x="15013" y="97"/>
                </a:lnTo>
                <a:lnTo>
                  <a:pt x="13845" y="462"/>
                </a:lnTo>
                <a:lnTo>
                  <a:pt x="13261" y="657"/>
                </a:lnTo>
                <a:lnTo>
                  <a:pt x="12702" y="876"/>
                </a:lnTo>
                <a:lnTo>
                  <a:pt x="12118" y="1119"/>
                </a:lnTo>
                <a:lnTo>
                  <a:pt x="11582" y="1411"/>
                </a:lnTo>
                <a:lnTo>
                  <a:pt x="11047" y="1703"/>
                </a:lnTo>
                <a:lnTo>
                  <a:pt x="10536" y="2020"/>
                </a:lnTo>
                <a:lnTo>
                  <a:pt x="10512" y="2068"/>
                </a:lnTo>
                <a:lnTo>
                  <a:pt x="10195" y="1971"/>
                </a:lnTo>
                <a:lnTo>
                  <a:pt x="9879" y="1898"/>
                </a:lnTo>
                <a:lnTo>
                  <a:pt x="9246" y="1801"/>
                </a:lnTo>
                <a:lnTo>
                  <a:pt x="8906" y="1776"/>
                </a:lnTo>
                <a:lnTo>
                  <a:pt x="8565" y="1752"/>
                </a:lnTo>
                <a:lnTo>
                  <a:pt x="8224" y="1752"/>
                </a:lnTo>
                <a:lnTo>
                  <a:pt x="7884" y="1776"/>
                </a:lnTo>
                <a:lnTo>
                  <a:pt x="7543" y="1801"/>
                </a:lnTo>
                <a:lnTo>
                  <a:pt x="7178" y="1849"/>
                </a:lnTo>
                <a:lnTo>
                  <a:pt x="6837" y="1898"/>
                </a:lnTo>
                <a:lnTo>
                  <a:pt x="6497" y="1971"/>
                </a:lnTo>
                <a:lnTo>
                  <a:pt x="6181" y="2068"/>
                </a:lnTo>
                <a:lnTo>
                  <a:pt x="5840" y="2166"/>
                </a:lnTo>
                <a:lnTo>
                  <a:pt x="5524" y="2287"/>
                </a:lnTo>
                <a:lnTo>
                  <a:pt x="5207" y="2409"/>
                </a:lnTo>
                <a:lnTo>
                  <a:pt x="4891" y="2555"/>
                </a:lnTo>
                <a:lnTo>
                  <a:pt x="4575" y="2725"/>
                </a:lnTo>
                <a:lnTo>
                  <a:pt x="4283" y="2896"/>
                </a:lnTo>
                <a:lnTo>
                  <a:pt x="3991" y="3090"/>
                </a:lnTo>
                <a:lnTo>
                  <a:pt x="3626" y="3358"/>
                </a:lnTo>
                <a:lnTo>
                  <a:pt x="3285" y="3699"/>
                </a:lnTo>
                <a:lnTo>
                  <a:pt x="2969" y="4039"/>
                </a:lnTo>
                <a:lnTo>
                  <a:pt x="2677" y="4429"/>
                </a:lnTo>
                <a:lnTo>
                  <a:pt x="2433" y="4842"/>
                </a:lnTo>
                <a:lnTo>
                  <a:pt x="2214" y="5256"/>
                </a:lnTo>
                <a:lnTo>
                  <a:pt x="2044" y="5718"/>
                </a:lnTo>
                <a:lnTo>
                  <a:pt x="1874" y="6156"/>
                </a:lnTo>
                <a:lnTo>
                  <a:pt x="1776" y="6351"/>
                </a:lnTo>
                <a:lnTo>
                  <a:pt x="1679" y="6521"/>
                </a:lnTo>
                <a:lnTo>
                  <a:pt x="1630" y="6691"/>
                </a:lnTo>
                <a:lnTo>
                  <a:pt x="1630" y="6862"/>
                </a:lnTo>
                <a:lnTo>
                  <a:pt x="1655" y="6910"/>
                </a:lnTo>
                <a:lnTo>
                  <a:pt x="1703" y="6935"/>
                </a:lnTo>
                <a:lnTo>
                  <a:pt x="1630" y="7348"/>
                </a:lnTo>
                <a:lnTo>
                  <a:pt x="1582" y="7762"/>
                </a:lnTo>
                <a:lnTo>
                  <a:pt x="1557" y="8151"/>
                </a:lnTo>
                <a:lnTo>
                  <a:pt x="1557" y="8565"/>
                </a:lnTo>
                <a:lnTo>
                  <a:pt x="1557" y="8881"/>
                </a:lnTo>
                <a:lnTo>
                  <a:pt x="1606" y="9198"/>
                </a:lnTo>
                <a:lnTo>
                  <a:pt x="1655" y="9514"/>
                </a:lnTo>
                <a:lnTo>
                  <a:pt x="1703" y="9830"/>
                </a:lnTo>
                <a:lnTo>
                  <a:pt x="1776" y="10171"/>
                </a:lnTo>
                <a:lnTo>
                  <a:pt x="1874" y="10487"/>
                </a:lnTo>
                <a:lnTo>
                  <a:pt x="1995" y="10828"/>
                </a:lnTo>
                <a:lnTo>
                  <a:pt x="2117" y="11144"/>
                </a:lnTo>
                <a:lnTo>
                  <a:pt x="2020" y="11193"/>
                </a:lnTo>
                <a:lnTo>
                  <a:pt x="1898" y="11290"/>
                </a:lnTo>
                <a:lnTo>
                  <a:pt x="1776" y="11412"/>
                </a:lnTo>
                <a:lnTo>
                  <a:pt x="1655" y="11607"/>
                </a:lnTo>
                <a:lnTo>
                  <a:pt x="1387" y="12045"/>
                </a:lnTo>
                <a:lnTo>
                  <a:pt x="1119" y="12556"/>
                </a:lnTo>
                <a:lnTo>
                  <a:pt x="876" y="13091"/>
                </a:lnTo>
                <a:lnTo>
                  <a:pt x="657" y="13553"/>
                </a:lnTo>
                <a:lnTo>
                  <a:pt x="414" y="14113"/>
                </a:lnTo>
                <a:lnTo>
                  <a:pt x="243" y="14551"/>
                </a:lnTo>
                <a:lnTo>
                  <a:pt x="97" y="14989"/>
                </a:lnTo>
                <a:lnTo>
                  <a:pt x="49" y="15208"/>
                </a:lnTo>
                <a:lnTo>
                  <a:pt x="0" y="15427"/>
                </a:lnTo>
                <a:lnTo>
                  <a:pt x="0" y="15670"/>
                </a:lnTo>
                <a:lnTo>
                  <a:pt x="49" y="15889"/>
                </a:lnTo>
                <a:lnTo>
                  <a:pt x="97" y="16084"/>
                </a:lnTo>
                <a:lnTo>
                  <a:pt x="195" y="16254"/>
                </a:lnTo>
                <a:lnTo>
                  <a:pt x="316" y="16400"/>
                </a:lnTo>
                <a:lnTo>
                  <a:pt x="487" y="16497"/>
                </a:lnTo>
                <a:lnTo>
                  <a:pt x="657" y="16595"/>
                </a:lnTo>
                <a:lnTo>
                  <a:pt x="827" y="16643"/>
                </a:lnTo>
                <a:lnTo>
                  <a:pt x="1046" y="16668"/>
                </a:lnTo>
                <a:lnTo>
                  <a:pt x="1241" y="16668"/>
                </a:lnTo>
                <a:lnTo>
                  <a:pt x="1509" y="16643"/>
                </a:lnTo>
                <a:lnTo>
                  <a:pt x="1776" y="16570"/>
                </a:lnTo>
                <a:lnTo>
                  <a:pt x="2044" y="16497"/>
                </a:lnTo>
                <a:lnTo>
                  <a:pt x="2312" y="16400"/>
                </a:lnTo>
                <a:lnTo>
                  <a:pt x="2823" y="16157"/>
                </a:lnTo>
                <a:lnTo>
                  <a:pt x="3309" y="15913"/>
                </a:lnTo>
                <a:lnTo>
                  <a:pt x="3796" y="15646"/>
                </a:lnTo>
                <a:lnTo>
                  <a:pt x="4258" y="15378"/>
                </a:lnTo>
                <a:lnTo>
                  <a:pt x="4721" y="15062"/>
                </a:lnTo>
                <a:lnTo>
                  <a:pt x="5183" y="14745"/>
                </a:lnTo>
                <a:lnTo>
                  <a:pt x="5791" y="14307"/>
                </a:lnTo>
                <a:lnTo>
                  <a:pt x="5767" y="14405"/>
                </a:lnTo>
                <a:lnTo>
                  <a:pt x="5767" y="14502"/>
                </a:lnTo>
                <a:lnTo>
                  <a:pt x="5791" y="14599"/>
                </a:lnTo>
                <a:lnTo>
                  <a:pt x="5864" y="14672"/>
                </a:lnTo>
                <a:lnTo>
                  <a:pt x="5937" y="14745"/>
                </a:lnTo>
                <a:lnTo>
                  <a:pt x="6035" y="14794"/>
                </a:lnTo>
                <a:lnTo>
                  <a:pt x="6302" y="14867"/>
                </a:lnTo>
                <a:lnTo>
                  <a:pt x="6594" y="14940"/>
                </a:lnTo>
                <a:lnTo>
                  <a:pt x="6910" y="14964"/>
                </a:lnTo>
                <a:lnTo>
                  <a:pt x="7227" y="14989"/>
                </a:lnTo>
                <a:lnTo>
                  <a:pt x="7543" y="14989"/>
                </a:lnTo>
                <a:lnTo>
                  <a:pt x="7567" y="15037"/>
                </a:lnTo>
                <a:lnTo>
                  <a:pt x="7640" y="15062"/>
                </a:lnTo>
                <a:lnTo>
                  <a:pt x="7689" y="15062"/>
                </a:lnTo>
                <a:lnTo>
                  <a:pt x="7713" y="15037"/>
                </a:lnTo>
                <a:lnTo>
                  <a:pt x="7738" y="14964"/>
                </a:lnTo>
                <a:lnTo>
                  <a:pt x="8127" y="14940"/>
                </a:lnTo>
                <a:lnTo>
                  <a:pt x="8224" y="14940"/>
                </a:lnTo>
                <a:lnTo>
                  <a:pt x="8322" y="14964"/>
                </a:lnTo>
                <a:lnTo>
                  <a:pt x="8395" y="14916"/>
                </a:lnTo>
                <a:lnTo>
                  <a:pt x="8808" y="14867"/>
                </a:lnTo>
                <a:lnTo>
                  <a:pt x="9198" y="14794"/>
                </a:lnTo>
                <a:lnTo>
                  <a:pt x="9611" y="14697"/>
                </a:lnTo>
                <a:lnTo>
                  <a:pt x="10001" y="14599"/>
                </a:lnTo>
                <a:lnTo>
                  <a:pt x="10390" y="14453"/>
                </a:lnTo>
                <a:lnTo>
                  <a:pt x="10779" y="14307"/>
                </a:lnTo>
                <a:lnTo>
                  <a:pt x="11144" y="14137"/>
                </a:lnTo>
                <a:lnTo>
                  <a:pt x="11509" y="13918"/>
                </a:lnTo>
                <a:lnTo>
                  <a:pt x="12020" y="13577"/>
                </a:lnTo>
                <a:lnTo>
                  <a:pt x="12507" y="13164"/>
                </a:lnTo>
                <a:lnTo>
                  <a:pt x="12969" y="12726"/>
                </a:lnTo>
                <a:lnTo>
                  <a:pt x="13359" y="12264"/>
                </a:lnTo>
                <a:lnTo>
                  <a:pt x="13553" y="11996"/>
                </a:lnTo>
                <a:lnTo>
                  <a:pt x="13724" y="11753"/>
                </a:lnTo>
                <a:lnTo>
                  <a:pt x="13894" y="11485"/>
                </a:lnTo>
                <a:lnTo>
                  <a:pt x="14040" y="11193"/>
                </a:lnTo>
                <a:lnTo>
                  <a:pt x="14186" y="10925"/>
                </a:lnTo>
                <a:lnTo>
                  <a:pt x="14308" y="10633"/>
                </a:lnTo>
                <a:lnTo>
                  <a:pt x="14405" y="10341"/>
                </a:lnTo>
                <a:lnTo>
                  <a:pt x="14478" y="10049"/>
                </a:lnTo>
                <a:lnTo>
                  <a:pt x="14599" y="9538"/>
                </a:lnTo>
                <a:lnTo>
                  <a:pt x="14648" y="9003"/>
                </a:lnTo>
                <a:lnTo>
                  <a:pt x="14672" y="8468"/>
                </a:lnTo>
                <a:lnTo>
                  <a:pt x="14697" y="7957"/>
                </a:lnTo>
                <a:lnTo>
                  <a:pt x="14697" y="7519"/>
                </a:lnTo>
                <a:lnTo>
                  <a:pt x="14672" y="7032"/>
                </a:lnTo>
                <a:lnTo>
                  <a:pt x="14624" y="6813"/>
                </a:lnTo>
                <a:lnTo>
                  <a:pt x="14575" y="6594"/>
                </a:lnTo>
                <a:lnTo>
                  <a:pt x="14502" y="6375"/>
                </a:lnTo>
                <a:lnTo>
                  <a:pt x="14381" y="6180"/>
                </a:lnTo>
                <a:lnTo>
                  <a:pt x="14745" y="5718"/>
                </a:lnTo>
                <a:lnTo>
                  <a:pt x="15086" y="5207"/>
                </a:lnTo>
                <a:lnTo>
                  <a:pt x="15378" y="4696"/>
                </a:lnTo>
                <a:lnTo>
                  <a:pt x="15646" y="4185"/>
                </a:lnTo>
                <a:lnTo>
                  <a:pt x="15889" y="3650"/>
                </a:lnTo>
                <a:lnTo>
                  <a:pt x="16084" y="3090"/>
                </a:lnTo>
                <a:lnTo>
                  <a:pt x="16254" y="2506"/>
                </a:lnTo>
                <a:lnTo>
                  <a:pt x="16376" y="1922"/>
                </a:lnTo>
                <a:lnTo>
                  <a:pt x="16449" y="1509"/>
                </a:lnTo>
                <a:lnTo>
                  <a:pt x="16449" y="1290"/>
                </a:lnTo>
                <a:lnTo>
                  <a:pt x="16449" y="1046"/>
                </a:lnTo>
                <a:lnTo>
                  <a:pt x="16424" y="803"/>
                </a:lnTo>
                <a:lnTo>
                  <a:pt x="16376" y="584"/>
                </a:lnTo>
                <a:lnTo>
                  <a:pt x="16303" y="389"/>
                </a:lnTo>
                <a:lnTo>
                  <a:pt x="16230" y="316"/>
                </a:lnTo>
                <a:lnTo>
                  <a:pt x="16157" y="243"/>
                </a:lnTo>
                <a:lnTo>
                  <a:pt x="16035" y="122"/>
                </a:lnTo>
                <a:lnTo>
                  <a:pt x="15889" y="49"/>
                </a:lnTo>
                <a:lnTo>
                  <a:pt x="15767" y="24"/>
                </a:lnTo>
                <a:lnTo>
                  <a:pt x="15621" y="0"/>
                </a:lnTo>
                <a:close/>
              </a:path>
            </a:pathLst>
          </a:custGeom>
          <a:solidFill>
            <a:srgbClr val="25212A">
              <a:alpha val="71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14" name="Google Shape;114;p20"/>
          <p:cNvSpPr/>
          <p:nvPr/>
        </p:nvSpPr>
        <p:spPr>
          <a:xfrm rot="1473024">
            <a:off x="1964430" y="1572741"/>
            <a:ext cx="669785" cy="652437"/>
          </a:xfrm>
          <a:custGeom>
            <a:avLst/>
            <a:gdLst/>
            <a:ahLst/>
            <a:cxnLst/>
            <a:rect l="l" t="t" r="r" b="b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rgbClr val="25212A">
              <a:alpha val="71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15" name="Google Shape;115;p20"/>
          <p:cNvSpPr/>
          <p:nvPr/>
        </p:nvSpPr>
        <p:spPr>
          <a:xfrm>
            <a:off x="2599316" y="1049975"/>
            <a:ext cx="293240" cy="284954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25212A">
              <a:alpha val="71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16" name="Google Shape;116;p20"/>
          <p:cNvSpPr/>
          <p:nvPr/>
        </p:nvSpPr>
        <p:spPr>
          <a:xfrm rot="2487194">
            <a:off x="2595886" y="2175152"/>
            <a:ext cx="208629" cy="202734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25212A">
              <a:alpha val="71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17" name="Google Shape;117;p20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1"/>
          <p:cNvSpPr txBox="1">
            <a:spLocks noGrp="1"/>
          </p:cNvSpPr>
          <p:nvPr>
            <p:ph type="body" idx="1"/>
          </p:nvPr>
        </p:nvSpPr>
        <p:spPr>
          <a:xfrm>
            <a:off x="1556175" y="1479375"/>
            <a:ext cx="3211800" cy="35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White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milk and fresh snow, the color produced by the combination of all the colors of the visible spectrum.</a:t>
            </a:r>
            <a:endParaRPr/>
          </a:p>
        </p:txBody>
      </p:sp>
      <p:sp>
        <p:nvSpPr>
          <p:cNvPr id="123" name="Google Shape;123;p21"/>
          <p:cNvSpPr txBox="1">
            <a:spLocks noGrp="1"/>
          </p:cNvSpPr>
          <p:nvPr>
            <p:ph type="title"/>
          </p:nvPr>
        </p:nvSpPr>
        <p:spPr>
          <a:xfrm>
            <a:off x="1556175" y="719375"/>
            <a:ext cx="661680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ALSO SPLIT YOUR CONTENT</a:t>
            </a:r>
            <a:endParaRPr/>
          </a:p>
        </p:txBody>
      </p:sp>
      <p:sp>
        <p:nvSpPr>
          <p:cNvPr id="124" name="Google Shape;124;p21"/>
          <p:cNvSpPr txBox="1">
            <a:spLocks noGrp="1"/>
          </p:cNvSpPr>
          <p:nvPr>
            <p:ph type="body" idx="2"/>
          </p:nvPr>
        </p:nvSpPr>
        <p:spPr>
          <a:xfrm>
            <a:off x="4961272" y="1479375"/>
            <a:ext cx="3211800" cy="35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Black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ebony and of outer space. It has been the symbolic color of elegance, solemnity and authority.</a:t>
            </a:r>
            <a:endParaRPr/>
          </a:p>
        </p:txBody>
      </p:sp>
      <p:sp>
        <p:nvSpPr>
          <p:cNvPr id="125" name="Google Shape;125;p21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3"/>
          <p:cNvSpPr txBox="1">
            <a:spLocks noGrp="1"/>
          </p:cNvSpPr>
          <p:nvPr>
            <p:ph type="title"/>
          </p:nvPr>
        </p:nvSpPr>
        <p:spPr>
          <a:xfrm>
            <a:off x="1556175" y="719375"/>
            <a:ext cx="661680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  <p:sp>
        <p:nvSpPr>
          <p:cNvPr id="140" name="Google Shape;140;p23"/>
          <p:cNvSpPr txBox="1">
            <a:spLocks noGrp="1"/>
          </p:cNvSpPr>
          <p:nvPr>
            <p:ph type="body" idx="1"/>
          </p:nvPr>
        </p:nvSpPr>
        <p:spPr>
          <a:xfrm>
            <a:off x="1556175" y="1596850"/>
            <a:ext cx="3199800" cy="25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A complex idea can be conveyed with just a single still image, namely making it possible to absorb large amounts of data quickly.</a:t>
            </a:r>
            <a:endParaRPr sz="1800"/>
          </a:p>
        </p:txBody>
      </p:sp>
      <p:sp>
        <p:nvSpPr>
          <p:cNvPr id="141" name="Google Shape;141;p23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pic>
        <p:nvPicPr>
          <p:cNvPr id="142" name="Google Shape;142;p23" descr="Vintage Mockingbird by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94650" y="1915600"/>
            <a:ext cx="2388775" cy="2257375"/>
          </a:xfrm>
          <a:prstGeom prst="rect">
            <a:avLst/>
          </a:prstGeom>
          <a:noFill/>
          <a:ln w="114300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  <a:effectLst>
            <a:outerShdw dist="38100" dir="2700000" algn="bl" rotWithShape="0">
              <a:schemeClr val="dk1">
                <a:alpha val="12000"/>
              </a:scheme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4"/>
          <p:cNvSpPr txBox="1">
            <a:spLocks noGrp="1"/>
          </p:cNvSpPr>
          <p:nvPr>
            <p:ph type="title" idx="4294967295"/>
          </p:nvPr>
        </p:nvSpPr>
        <p:spPr>
          <a:xfrm>
            <a:off x="1484575" y="689450"/>
            <a:ext cx="1344600" cy="138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0" i="1">
                <a:latin typeface="Tinos"/>
                <a:ea typeface="Tinos"/>
                <a:cs typeface="Tinos"/>
                <a:sym typeface="Tinos"/>
              </a:rPr>
              <a:t>Want big impact?</a:t>
            </a:r>
            <a:endParaRPr sz="1800" b="0" i="1">
              <a:latin typeface="Tinos"/>
              <a:ea typeface="Tinos"/>
              <a:cs typeface="Tinos"/>
              <a:sym typeface="Tinos"/>
            </a:endParaRPr>
          </a:p>
        </p:txBody>
      </p:sp>
      <p:sp>
        <p:nvSpPr>
          <p:cNvPr id="148" name="Google Shape;148;p24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149" name="Google Shape;149;p24" descr="birds.jpg"/>
          <p:cNvPicPr preferRelativeResize="0"/>
          <p:nvPr/>
        </p:nvPicPr>
        <p:blipFill rotWithShape="1">
          <a:blip r:embed="rId3">
            <a:alphaModFix/>
          </a:blip>
          <a:srcRect t="17942" b="3292"/>
          <a:stretch/>
        </p:blipFill>
        <p:spPr>
          <a:xfrm>
            <a:off x="2755275" y="939686"/>
            <a:ext cx="5272100" cy="3114524"/>
          </a:xfrm>
          <a:prstGeom prst="rect">
            <a:avLst/>
          </a:prstGeom>
          <a:noFill/>
          <a:ln w="114300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  <a:effectLst>
            <a:outerShdw dist="38100" dir="2700000" algn="bl" rotWithShape="0">
              <a:schemeClr val="dk1">
                <a:alpha val="12000"/>
              </a:schemeClr>
            </a:outerShdw>
          </a:effectLst>
        </p:spPr>
      </p:pic>
      <p:sp>
        <p:nvSpPr>
          <p:cNvPr id="150" name="Google Shape;150;p24"/>
          <p:cNvSpPr txBox="1">
            <a:spLocks noGrp="1"/>
          </p:cNvSpPr>
          <p:nvPr>
            <p:ph type="title" idx="4294967295"/>
          </p:nvPr>
        </p:nvSpPr>
        <p:spPr>
          <a:xfrm>
            <a:off x="1484575" y="2922398"/>
            <a:ext cx="1344600" cy="138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USE BIG IMAGE</a:t>
            </a:r>
            <a:endParaRPr sz="1800" b="0" i="1">
              <a:latin typeface="Tinos"/>
              <a:ea typeface="Tinos"/>
              <a:cs typeface="Tinos"/>
              <a:sym typeface="Tino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5"/>
          <p:cNvSpPr txBox="1">
            <a:spLocks noGrp="1"/>
          </p:cNvSpPr>
          <p:nvPr>
            <p:ph type="title"/>
          </p:nvPr>
        </p:nvSpPr>
        <p:spPr>
          <a:xfrm>
            <a:off x="1556175" y="719375"/>
            <a:ext cx="661680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CHARTS TO EXPLAIN YOUR IDEAS</a:t>
            </a:r>
            <a:endParaRPr/>
          </a:p>
        </p:txBody>
      </p:sp>
      <p:sp>
        <p:nvSpPr>
          <p:cNvPr id="156" name="Google Shape;156;p25"/>
          <p:cNvSpPr/>
          <p:nvPr/>
        </p:nvSpPr>
        <p:spPr>
          <a:xfrm>
            <a:off x="3516725" y="1732325"/>
            <a:ext cx="2133000" cy="2133000"/>
          </a:xfrm>
          <a:prstGeom prst="ellipse">
            <a:avLst/>
          </a:prstGeom>
          <a:solidFill>
            <a:srgbClr val="000000">
              <a:alpha val="9620"/>
            </a:srgbClr>
          </a:solidFill>
          <a:ln w="9525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i="1">
                <a:latin typeface="Tinos"/>
                <a:ea typeface="Tinos"/>
                <a:cs typeface="Tinos"/>
                <a:sym typeface="Tinos"/>
              </a:rPr>
              <a:t>Gray</a:t>
            </a:r>
            <a:endParaRPr sz="1800" i="1">
              <a:latin typeface="Tinos"/>
              <a:ea typeface="Tinos"/>
              <a:cs typeface="Tinos"/>
              <a:sym typeface="Tinos"/>
            </a:endParaRPr>
          </a:p>
        </p:txBody>
      </p:sp>
      <p:sp>
        <p:nvSpPr>
          <p:cNvPr id="157" name="Google Shape;157;p25"/>
          <p:cNvSpPr/>
          <p:nvPr/>
        </p:nvSpPr>
        <p:spPr>
          <a:xfrm>
            <a:off x="1694600" y="1732325"/>
            <a:ext cx="2133000" cy="2133000"/>
          </a:xfrm>
          <a:prstGeom prst="ellipse">
            <a:avLst/>
          </a:prstGeom>
          <a:solidFill>
            <a:srgbClr val="000000">
              <a:alpha val="9620"/>
            </a:srgbClr>
          </a:solidFill>
          <a:ln w="9525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i="1">
                <a:latin typeface="Tinos"/>
                <a:ea typeface="Tinos"/>
                <a:cs typeface="Tinos"/>
                <a:sym typeface="Tinos"/>
              </a:rPr>
              <a:t>White</a:t>
            </a:r>
            <a:endParaRPr sz="1800" i="1">
              <a:latin typeface="Tinos"/>
              <a:ea typeface="Tinos"/>
              <a:cs typeface="Tinos"/>
              <a:sym typeface="Tinos"/>
            </a:endParaRPr>
          </a:p>
        </p:txBody>
      </p:sp>
      <p:sp>
        <p:nvSpPr>
          <p:cNvPr id="158" name="Google Shape;158;p25"/>
          <p:cNvSpPr/>
          <p:nvPr/>
        </p:nvSpPr>
        <p:spPr>
          <a:xfrm>
            <a:off x="5338850" y="1732325"/>
            <a:ext cx="2133000" cy="2133000"/>
          </a:xfrm>
          <a:prstGeom prst="ellipse">
            <a:avLst/>
          </a:prstGeom>
          <a:solidFill>
            <a:srgbClr val="000000">
              <a:alpha val="9620"/>
            </a:srgbClr>
          </a:solidFill>
          <a:ln w="9525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i="1">
                <a:latin typeface="Tinos"/>
                <a:ea typeface="Tinos"/>
                <a:cs typeface="Tinos"/>
                <a:sym typeface="Tinos"/>
              </a:rPr>
              <a:t>Black</a:t>
            </a:r>
            <a:endParaRPr sz="1800" i="1">
              <a:latin typeface="Tinos"/>
              <a:ea typeface="Tinos"/>
              <a:cs typeface="Tinos"/>
              <a:sym typeface="Tinos"/>
            </a:endParaRPr>
          </a:p>
        </p:txBody>
      </p:sp>
      <p:sp>
        <p:nvSpPr>
          <p:cNvPr id="159" name="Google Shape;159;p25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Quintus template">
  <a:themeElements>
    <a:clrScheme name="Custom 347">
      <a:dk1>
        <a:srgbClr val="25212A"/>
      </a:dk1>
      <a:lt1>
        <a:srgbClr val="FFFFFF"/>
      </a:lt1>
      <a:dk2>
        <a:srgbClr val="797281"/>
      </a:dk2>
      <a:lt2>
        <a:srgbClr val="E7E6E9"/>
      </a:lt2>
      <a:accent1>
        <a:srgbClr val="B87647"/>
      </a:accent1>
      <a:accent2>
        <a:srgbClr val="A85A5A"/>
      </a:accent2>
      <a:accent3>
        <a:srgbClr val="853E61"/>
      </a:accent3>
      <a:accent4>
        <a:srgbClr val="5C3959"/>
      </a:accent4>
      <a:accent5>
        <a:srgbClr val="CC4125"/>
      </a:accent5>
      <a:accent6>
        <a:srgbClr val="E4B681"/>
      </a:accent6>
      <a:hlink>
        <a:srgbClr val="25212A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288</Words>
  <Application>Microsoft Office PowerPoint</Application>
  <PresentationFormat>On-screen Show (16:9)</PresentationFormat>
  <Paragraphs>51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Tinos</vt:lpstr>
      <vt:lpstr>Arial</vt:lpstr>
      <vt:lpstr>Calibri</vt:lpstr>
      <vt:lpstr>Times New Roman</vt:lpstr>
      <vt:lpstr>Oswald</vt:lpstr>
      <vt:lpstr>Quintus template</vt:lpstr>
      <vt:lpstr>Java Reflection</vt:lpstr>
      <vt:lpstr>Khái Niệm</vt:lpstr>
      <vt:lpstr>PowerPoint Presentation</vt:lpstr>
      <vt:lpstr>THIS IS A SLIDE TITLE</vt:lpstr>
      <vt:lpstr>Cú Pháp</vt:lpstr>
      <vt:lpstr>YOU CAN ALSO SPLIT YOUR CONTENT</vt:lpstr>
      <vt:lpstr>A PICTURE IS WORTH A THOUSAND WORDS</vt:lpstr>
      <vt:lpstr>Want big impact?</vt:lpstr>
      <vt:lpstr>USE CHARTS TO EXPLAIN YOUR IDEAS</vt:lpstr>
      <vt:lpstr>Ý NGHĨA</vt:lpstr>
      <vt:lpstr>PowerPoint Presentation</vt:lpstr>
      <vt:lpstr>PowerPoint Presentation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 Reflection</dc:title>
  <dc:creator>Duc Tai</dc:creator>
  <cp:lastModifiedBy>Duc Tai</cp:lastModifiedBy>
  <cp:revision>2</cp:revision>
  <dcterms:modified xsi:type="dcterms:W3CDTF">2022-08-02T07:27:30Z</dcterms:modified>
</cp:coreProperties>
</file>